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292" r:id="rId5"/>
    <p:sldId id="299" r:id="rId6"/>
    <p:sldId id="297" r:id="rId7"/>
    <p:sldId id="261" r:id="rId8"/>
    <p:sldId id="298" r:id="rId9"/>
    <p:sldId id="279" r:id="rId10"/>
    <p:sldId id="276" r:id="rId11"/>
    <p:sldId id="293" r:id="rId12"/>
    <p:sldId id="268" r:id="rId13"/>
    <p:sldId id="289"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4400"/>
    <a:srgbClr val="446992"/>
    <a:srgbClr val="AEC2D8"/>
    <a:srgbClr val="98432A"/>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39" autoAdjust="0"/>
  </p:normalViewPr>
  <p:slideViewPr>
    <p:cSldViewPr snapToGrid="0" showGuides="1">
      <p:cViewPr varScale="1">
        <p:scale>
          <a:sx n="78" d="100"/>
          <a:sy n="78" d="100"/>
        </p:scale>
        <p:origin x="878" y="67"/>
      </p:cViewPr>
      <p:guideLst>
        <p:guide orient="horz" pos="1536"/>
        <p:guide pos="312"/>
      </p:guideLst>
    </p:cSldViewPr>
  </p:slideViewPr>
  <p:outlineViewPr>
    <p:cViewPr>
      <p:scale>
        <a:sx n="33" d="100"/>
        <a:sy n="33" d="100"/>
      </p:scale>
      <p:origin x="0" y="0"/>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1" qsCatId="simple" csTypeId="urn:microsoft.com/office/officeart/2005/8/colors/accent2_2" csCatId="accent2" phldr="1"/>
      <dgm:spPr/>
      <dgm:t>
        <a:bodyPr/>
        <a:lstStyle/>
        <a:p>
          <a:endParaRPr lang="en-US"/>
        </a:p>
      </dgm:t>
    </dgm:pt>
    <dgm:pt modelId="{A8C03FBB-4A75-4460-AEA6-DEAEB9C61496}">
      <dgm:prSet phldrT="[Text]" phldr="0"/>
      <dgm:spPr/>
      <dgm:t>
        <a:bodyPr/>
        <a:lstStyle/>
        <a:p>
          <a:pPr algn="ctr">
            <a:defRPr b="1"/>
          </a:pPr>
          <a:r>
            <a:rPr lang="en-US" dirty="0">
              <a:solidFill>
                <a:schemeClr val="accent2">
                  <a:lumMod val="60000"/>
                  <a:lumOff val="40000"/>
                </a:schemeClr>
              </a:solidFill>
              <a:latin typeface="+mn-lt"/>
            </a:rPr>
            <a:t>Q3</a:t>
          </a:r>
        </a:p>
      </dgm:t>
    </dgm:pt>
    <dgm:pt modelId="{4E972F7F-4B1B-47AA-A25B-1FFC561F1C76}" type="parTrans" cxnId="{D3D81948-D963-4D1E-AE16-9705EAF510FC}">
      <dgm:prSet/>
      <dgm:spPr/>
      <dgm:t>
        <a:bodyPr/>
        <a:lstStyle/>
        <a:p>
          <a:pPr algn="ctr"/>
          <a:endParaRPr lang="en-US">
            <a:latin typeface="+mn-lt"/>
          </a:endParaRPr>
        </a:p>
      </dgm:t>
    </dgm:pt>
    <dgm:pt modelId="{67361508-930A-4A23-8CFC-BB56DA645C3C}" type="sibTrans" cxnId="{D3D81948-D963-4D1E-AE16-9705EAF510FC}">
      <dgm:prSet/>
      <dgm:spPr/>
      <dgm:t>
        <a:bodyPr/>
        <a:lstStyle/>
        <a:p>
          <a:pPr algn="ctr"/>
          <a:endParaRPr lang="en-US">
            <a:latin typeface="+mn-lt"/>
          </a:endParaRPr>
        </a:p>
      </dgm:t>
    </dgm:pt>
    <dgm:pt modelId="{5E71F362-34DF-4EEC-92A3-0EFE450E05E4}">
      <dgm:prSet phldrT="[Text]" phldr="0" custT="1"/>
      <dgm:spPr/>
      <dgm:t>
        <a:bodyPr/>
        <a:lstStyle/>
        <a:p>
          <a:pPr algn="ctr"/>
          <a:r>
            <a:rPr lang="en-US" sz="1800" dirty="0">
              <a:latin typeface="+mn-lt"/>
            </a:rPr>
            <a:t>Market research</a:t>
          </a:r>
        </a:p>
      </dgm:t>
    </dgm:pt>
    <dgm:pt modelId="{8E5EE4D1-908E-455C-B8B3-281AD42DEC9A}" type="parTrans" cxnId="{B99CA6C9-28D1-4DDB-B8EC-AED73AD115CA}">
      <dgm:prSet/>
      <dgm:spPr/>
      <dgm:t>
        <a:bodyPr/>
        <a:lstStyle/>
        <a:p>
          <a:pPr algn="ctr"/>
          <a:endParaRPr lang="en-US">
            <a:latin typeface="+mn-lt"/>
          </a:endParaRPr>
        </a:p>
      </dgm:t>
    </dgm:pt>
    <dgm:pt modelId="{B208B24A-E9FD-40A9-B764-FB7C2B7ED8B9}" type="sibTrans" cxnId="{B99CA6C9-28D1-4DDB-B8EC-AED73AD115CA}">
      <dgm:prSet/>
      <dgm:spPr/>
      <dgm:t>
        <a:bodyPr/>
        <a:lstStyle/>
        <a:p>
          <a:pPr algn="ctr"/>
          <a:endParaRPr lang="en-US">
            <a:latin typeface="+mn-lt"/>
          </a:endParaRPr>
        </a:p>
      </dgm:t>
    </dgm:pt>
    <dgm:pt modelId="{91969DED-4CB8-4A14-A50B-3F7B848E46B5}">
      <dgm:prSet phldrT="[Text]" phldr="0"/>
      <dgm:spPr/>
      <dgm:t>
        <a:bodyPr/>
        <a:lstStyle/>
        <a:p>
          <a:pPr algn="ctr">
            <a:defRPr b="1"/>
          </a:pPr>
          <a:r>
            <a:rPr lang="en-US" dirty="0">
              <a:solidFill>
                <a:schemeClr val="accent2">
                  <a:lumMod val="60000"/>
                  <a:lumOff val="40000"/>
                </a:schemeClr>
              </a:solidFill>
              <a:latin typeface="+mn-lt"/>
            </a:rPr>
            <a:t>Q4</a:t>
          </a:r>
        </a:p>
      </dgm:t>
    </dgm:pt>
    <dgm:pt modelId="{441CD73D-85E1-42A6-BCF8-362A3247E2F3}" type="parTrans" cxnId="{537F2ED0-8BD0-4AD5-B60D-89B660EDA1AC}">
      <dgm:prSet/>
      <dgm:spPr/>
      <dgm:t>
        <a:bodyPr/>
        <a:lstStyle/>
        <a:p>
          <a:pPr algn="ctr"/>
          <a:endParaRPr lang="en-US">
            <a:latin typeface="+mn-lt"/>
          </a:endParaRPr>
        </a:p>
      </dgm:t>
    </dgm:pt>
    <dgm:pt modelId="{81CA8AA2-C0C3-4381-BA8B-413EDD578B83}" type="sibTrans" cxnId="{537F2ED0-8BD0-4AD5-B60D-89B660EDA1AC}">
      <dgm:prSet/>
      <dgm:spPr/>
      <dgm:t>
        <a:bodyPr/>
        <a:lstStyle/>
        <a:p>
          <a:pPr algn="ctr"/>
          <a:endParaRPr lang="en-US">
            <a:latin typeface="+mn-lt"/>
          </a:endParaRPr>
        </a:p>
      </dgm:t>
    </dgm:pt>
    <dgm:pt modelId="{8A04F340-E8E1-4146-9905-E7ADCAEAABD7}">
      <dgm:prSet phldrT="[Text]" phldr="0" custT="1"/>
      <dgm:spPr/>
      <dgm:t>
        <a:bodyPr/>
        <a:lstStyle/>
        <a:p>
          <a:pPr algn="ctr"/>
          <a:r>
            <a:rPr lang="en-US" sz="1800" dirty="0">
              <a:latin typeface="+mn-lt"/>
            </a:rPr>
            <a:t>Product development</a:t>
          </a:r>
        </a:p>
      </dgm:t>
    </dgm:pt>
    <dgm:pt modelId="{4EBD5EC2-45ED-4ED6-8376-97D155A911AE}" type="parTrans" cxnId="{E636BFFB-0404-4D4B-B3F0-C64FDFD9DDEF}">
      <dgm:prSet/>
      <dgm:spPr/>
      <dgm:t>
        <a:bodyPr/>
        <a:lstStyle/>
        <a:p>
          <a:pPr algn="ctr"/>
          <a:endParaRPr lang="en-US">
            <a:latin typeface="+mn-lt"/>
          </a:endParaRPr>
        </a:p>
      </dgm:t>
    </dgm:pt>
    <dgm:pt modelId="{F9CD2A04-6A34-4104-A971-391788B88F55}" type="sibTrans" cxnId="{E636BFFB-0404-4D4B-B3F0-C64FDFD9DDEF}">
      <dgm:prSet/>
      <dgm:spPr/>
      <dgm:t>
        <a:bodyPr/>
        <a:lstStyle/>
        <a:p>
          <a:pPr algn="ctr"/>
          <a:endParaRPr lang="en-US">
            <a:latin typeface="+mn-lt"/>
          </a:endParaRPr>
        </a:p>
      </dgm:t>
    </dgm:pt>
    <dgm:pt modelId="{3CC73758-10C1-47F8-AFA7-1A986D4DDD60}">
      <dgm:prSet phldrT="[Text]" phldr="0"/>
      <dgm:spPr/>
      <dgm:t>
        <a:bodyPr/>
        <a:lstStyle/>
        <a:p>
          <a:pPr algn="ctr">
            <a:defRPr b="1"/>
          </a:pPr>
          <a:r>
            <a:rPr lang="en-US" dirty="0">
              <a:solidFill>
                <a:schemeClr val="accent2">
                  <a:lumMod val="60000"/>
                  <a:lumOff val="40000"/>
                </a:schemeClr>
              </a:solidFill>
              <a:latin typeface="+mn-lt"/>
            </a:rPr>
            <a:t>Q1</a:t>
          </a:r>
        </a:p>
      </dgm:t>
    </dgm:pt>
    <dgm:pt modelId="{FF6AE4B6-4A2F-49EE-9316-9AF55E77838B}" type="parTrans" cxnId="{4A69F85D-5C15-48FD-893A-B3050E1BADEB}">
      <dgm:prSet/>
      <dgm:spPr/>
      <dgm:t>
        <a:bodyPr/>
        <a:lstStyle/>
        <a:p>
          <a:pPr algn="ctr"/>
          <a:endParaRPr lang="en-US">
            <a:latin typeface="+mn-lt"/>
          </a:endParaRPr>
        </a:p>
      </dgm:t>
    </dgm:pt>
    <dgm:pt modelId="{D8170BBA-6035-4773-8431-FEDD687647FF}" type="sibTrans" cxnId="{4A69F85D-5C15-48FD-893A-B3050E1BADEB}">
      <dgm:prSet/>
      <dgm:spPr/>
      <dgm:t>
        <a:bodyPr/>
        <a:lstStyle/>
        <a:p>
          <a:pPr algn="ctr"/>
          <a:endParaRPr lang="en-US">
            <a:latin typeface="+mn-lt"/>
          </a:endParaRPr>
        </a:p>
      </dgm:t>
    </dgm:pt>
    <dgm:pt modelId="{FD9CA14A-483C-4869-B0C1-7C5FB7EEDBCC}">
      <dgm:prSet phldrT="[Text]" phldr="0" custT="1"/>
      <dgm:spPr/>
      <dgm:t>
        <a:bodyPr/>
        <a:lstStyle/>
        <a:p>
          <a:pPr algn="ctr"/>
          <a:r>
            <a:rPr lang="en-US" sz="1800" dirty="0">
              <a:latin typeface="+mn-lt"/>
            </a:rPr>
            <a:t> User testing</a:t>
          </a:r>
        </a:p>
      </dgm:t>
    </dgm:pt>
    <dgm:pt modelId="{8182A92F-45BA-4CD1-8E43-0B0810A50FEB}" type="parTrans" cxnId="{5EDA943F-300F-408A-A52E-3D5140FD5C22}">
      <dgm:prSet/>
      <dgm:spPr/>
      <dgm:t>
        <a:bodyPr/>
        <a:lstStyle/>
        <a:p>
          <a:pPr algn="ctr"/>
          <a:endParaRPr lang="en-US">
            <a:latin typeface="+mn-lt"/>
          </a:endParaRPr>
        </a:p>
      </dgm:t>
    </dgm:pt>
    <dgm:pt modelId="{914BB93C-EA8A-4B5B-8F06-30DA7C7F4B7B}" type="sibTrans" cxnId="{5EDA943F-300F-408A-A52E-3D5140FD5C22}">
      <dgm:prSet/>
      <dgm:spPr/>
      <dgm:t>
        <a:bodyPr/>
        <a:lstStyle/>
        <a:p>
          <a:pPr algn="ctr"/>
          <a:endParaRPr lang="en-US">
            <a:latin typeface="+mn-lt"/>
          </a:endParaRPr>
        </a:p>
      </dgm:t>
    </dgm:pt>
    <dgm:pt modelId="{D2FE027B-4161-41E1-B4D4-02AECB2E3FA0}">
      <dgm:prSet phldrT="[Text]" phldr="0"/>
      <dgm:spPr/>
      <dgm:t>
        <a:bodyPr/>
        <a:lstStyle/>
        <a:p>
          <a:pPr algn="ctr">
            <a:defRPr b="1"/>
          </a:pPr>
          <a:r>
            <a:rPr lang="en-US" dirty="0">
              <a:solidFill>
                <a:schemeClr val="accent2">
                  <a:lumMod val="60000"/>
                  <a:lumOff val="40000"/>
                </a:schemeClr>
              </a:solidFill>
              <a:latin typeface="+mn-lt"/>
            </a:rPr>
            <a:t>Q2</a:t>
          </a:r>
        </a:p>
      </dgm:t>
    </dgm:pt>
    <dgm:pt modelId="{88680CFE-3CE0-4842-B3D3-716D3B671238}" type="parTrans" cxnId="{4F4F82A2-02F1-492B-96C1-46C070BEFCE3}">
      <dgm:prSet/>
      <dgm:spPr/>
      <dgm:t>
        <a:bodyPr/>
        <a:lstStyle/>
        <a:p>
          <a:pPr algn="ctr"/>
          <a:endParaRPr lang="en-US">
            <a:latin typeface="+mn-lt"/>
          </a:endParaRPr>
        </a:p>
      </dgm:t>
    </dgm:pt>
    <dgm:pt modelId="{4D59E06B-629C-40B5-96D3-423B7A56C945}" type="sibTrans" cxnId="{4F4F82A2-02F1-492B-96C1-46C070BEFCE3}">
      <dgm:prSet/>
      <dgm:spPr/>
      <dgm:t>
        <a:bodyPr/>
        <a:lstStyle/>
        <a:p>
          <a:pPr algn="ctr"/>
          <a:endParaRPr lang="en-US">
            <a:latin typeface="+mn-lt"/>
          </a:endParaRPr>
        </a:p>
      </dgm:t>
    </dgm:pt>
    <dgm:pt modelId="{2BE415B7-7185-4956-8487-237B40BC0EE5}">
      <dgm:prSet phldrT="[Text]" phldr="0" custT="1"/>
      <dgm:spPr/>
      <dgm:t>
        <a:bodyPr/>
        <a:lstStyle/>
        <a:p>
          <a:pPr algn="ctr"/>
          <a:r>
            <a:rPr lang="en-US" sz="1800" dirty="0">
              <a:latin typeface="+mn-lt"/>
            </a:rPr>
            <a:t>Product launch</a:t>
          </a:r>
        </a:p>
      </dgm:t>
    </dgm:pt>
    <dgm:pt modelId="{A38E847E-0D1D-4F40-9A71-4D5999ADE08B}" type="parTrans" cxnId="{CB32A309-9CA9-4554-941D-519A91A9E733}">
      <dgm:prSet/>
      <dgm:spPr/>
      <dgm:t>
        <a:bodyPr/>
        <a:lstStyle/>
        <a:p>
          <a:pPr algn="ctr"/>
          <a:endParaRPr lang="en-US">
            <a:latin typeface="+mn-lt"/>
          </a:endParaRPr>
        </a:p>
      </dgm:t>
    </dgm:pt>
    <dgm:pt modelId="{F0D1C61C-E3F2-49BA-A2D8-C04A81308E5D}" type="sibTrans" cxnId="{CB32A309-9CA9-4554-941D-519A91A9E733}">
      <dgm:prSet/>
      <dgm:spPr/>
      <dgm:t>
        <a:bodyPr/>
        <a:lstStyle/>
        <a:p>
          <a:pPr algn="ctr"/>
          <a:endParaRPr lang="en-US">
            <a:latin typeface="+mn-lt"/>
          </a:endParaRPr>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4">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4"/>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4"/>
      <dgm:spPr>
        <a:noFill/>
        <a:ln w="6350" cap="flat" cmpd="sng" algn="ctr">
          <a:solidFill>
            <a:schemeClr val="accent2">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4"/>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4">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4"/>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4"/>
      <dgm:spPr>
        <a:noFill/>
        <a:ln w="6350" cap="flat" cmpd="sng" algn="ctr">
          <a:solidFill>
            <a:schemeClr val="accent2">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4"/>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4">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4"/>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4"/>
      <dgm:spPr>
        <a:noFill/>
        <a:ln w="6350" cap="flat" cmpd="sng" algn="ctr">
          <a:solidFill>
            <a:schemeClr val="accent2">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4"/>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3" presStyleCnt="4">
        <dgm:presLayoutVars>
          <dgm:chMax val="1"/>
          <dgm:chPref val="1"/>
          <dgm:bulletEnabled val="1"/>
        </dgm:presLayoutVars>
      </dgm:prSet>
      <dgm:spPr/>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3" presStyleCnt="4"/>
      <dgm:spPr/>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3" presStyleCnt="4"/>
      <dgm:spPr>
        <a:noFill/>
        <a:ln w="6350" cap="flat" cmpd="sng" algn="ctr">
          <a:solidFill>
            <a:schemeClr val="accent2">
              <a:hueOff val="0"/>
              <a:satOff val="0"/>
              <a:lumOff val="0"/>
              <a:alphaOff val="0"/>
            </a:schemeClr>
          </a:solidFill>
          <a:prstDash val="dash"/>
          <a:miter lim="800000"/>
        </a:ln>
        <a:effectLst/>
      </dgm:spPr>
    </dgm:pt>
    <dgm:pt modelId="{3F359E8B-7C7E-4FD9-B106-36CCBFC731D5}" type="pres">
      <dgm:prSet presAssocID="{D2FE027B-4161-41E1-B4D4-02AECB2E3FA0}" presName="ConnectorPoint" presStyleLbl="alignNode1" presStyleIdx="3" presStyleCnt="4"/>
      <dgm:spPr/>
    </dgm:pt>
    <dgm:pt modelId="{34434334-A935-4057-946F-93B826088F38}" type="pres">
      <dgm:prSet presAssocID="{D2FE027B-4161-41E1-B4D4-02AECB2E3FA0}" presName="EmptyPlaceHolder" presStyleCnt="0"/>
      <dgm:spPr/>
    </dgm:pt>
  </dgm:ptLst>
  <dgm:cxnLst>
    <dgm:cxn modelId="{CB32A309-9CA9-4554-941D-519A91A9E733}" srcId="{D2FE027B-4161-41E1-B4D4-02AECB2E3FA0}" destId="{2BE415B7-7185-4956-8487-237B40BC0EE5}" srcOrd="0" destOrd="0" parTransId="{A38E847E-0D1D-4F40-9A71-4D5999ADE08B}" sibTransId="{F0D1C61C-E3F2-49BA-A2D8-C04A81308E5D}"/>
    <dgm:cxn modelId="{64516513-C9B3-4B52-A434-6178ACAB3599}" type="presOf" srcId="{91969DED-4CB8-4A14-A50B-3F7B848E46B5}" destId="{60D0713D-AF69-4AF8-B071-F65622790886}" srcOrd="0" destOrd="0" presId="urn:microsoft.com/office/officeart/2016/7/layout/BasicTimeline"/>
    <dgm:cxn modelId="{3760A536-08D8-4D45-9A8D-A21E58E17F8A}" type="presOf" srcId="{D2FE027B-4161-41E1-B4D4-02AECB2E3FA0}" destId="{F782935D-BBBD-4420-826A-F71C517659B6}" srcOrd="0" destOrd="0" presId="urn:microsoft.com/office/officeart/2016/7/layout/BasicTimeline"/>
    <dgm:cxn modelId="{5EDA943F-300F-408A-A52E-3D5140FD5C22}" srcId="{3CC73758-10C1-47F8-AFA7-1A986D4DDD60}" destId="{FD9CA14A-483C-4869-B0C1-7C5FB7EEDBCC}" srcOrd="0" destOrd="0" parTransId="{8182A92F-45BA-4CD1-8E43-0B0810A50FEB}" sibTransId="{914BB93C-EA8A-4B5B-8F06-30DA7C7F4B7B}"/>
    <dgm:cxn modelId="{4A69F85D-5C15-48FD-893A-B3050E1BADEB}" srcId="{A66480AC-C0DE-4E5E-9ECD-9AE37E3FCB79}" destId="{3CC73758-10C1-47F8-AFA7-1A986D4DDD60}" srcOrd="2" destOrd="0" parTransId="{FF6AE4B6-4A2F-49EE-9316-9AF55E77838B}" sibTransId="{D8170BBA-6035-4773-8431-FEDD687647FF}"/>
    <dgm:cxn modelId="{D3D81948-D963-4D1E-AE16-9705EAF510FC}" srcId="{A66480AC-C0DE-4E5E-9ECD-9AE37E3FCB79}" destId="{A8C03FBB-4A75-4460-AEA6-DEAEB9C61496}" srcOrd="0" destOrd="0" parTransId="{4E972F7F-4B1B-47AA-A25B-1FFC561F1C76}" sibTransId="{67361508-930A-4A23-8CFC-BB56DA645C3C}"/>
    <dgm:cxn modelId="{41643976-DEF5-44B7-B9E7-888F3AEFC45F}" type="presOf" srcId="{3CC73758-10C1-47F8-AFA7-1A986D4DDD60}" destId="{E712D073-0B15-4887-9DCE-A27BCACBC178}" srcOrd="0" destOrd="0" presId="urn:microsoft.com/office/officeart/2016/7/layout/BasicTimeline"/>
    <dgm:cxn modelId="{2D36C892-88AC-490F-8E33-2C73C0E22FF5}" type="presOf" srcId="{2BE415B7-7185-4956-8487-237B40BC0EE5}" destId="{6C3A59BD-6D45-4573-B098-8CB5207F194D}" srcOrd="0" destOrd="0" presId="urn:microsoft.com/office/officeart/2016/7/layout/BasicTimeline"/>
    <dgm:cxn modelId="{E5C7B693-D4EE-4A4E-97D1-4621CA0D3E91}" type="presOf" srcId="{A8C03FBB-4A75-4460-AEA6-DEAEB9C61496}" destId="{FE5C7F33-9326-49FB-89A3-8A20163AD994}" srcOrd="0" destOrd="0" presId="urn:microsoft.com/office/officeart/2016/7/layout/BasicTimeline"/>
    <dgm:cxn modelId="{4F4F82A2-02F1-492B-96C1-46C070BEFCE3}" srcId="{A66480AC-C0DE-4E5E-9ECD-9AE37E3FCB79}" destId="{D2FE027B-4161-41E1-B4D4-02AECB2E3FA0}" srcOrd="3" destOrd="0" parTransId="{88680CFE-3CE0-4842-B3D3-716D3B671238}" sibTransId="{4D59E06B-629C-40B5-96D3-423B7A56C945}"/>
    <dgm:cxn modelId="{4CE397A6-DB48-4AAE-BCFB-3D992789379D}" type="presOf" srcId="{5E71F362-34DF-4EEC-92A3-0EFE450E05E4}" destId="{BA29120C-7C6B-4F62-9079-4AD528BC0744}"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537F2ED0-8BD0-4AD5-B60D-89B660EDA1AC}" srcId="{A66480AC-C0DE-4E5E-9ECD-9AE37E3FCB79}" destId="{91969DED-4CB8-4A14-A50B-3F7B848E46B5}" srcOrd="1" destOrd="0" parTransId="{441CD73D-85E1-42A6-BCF8-362A3247E2F3}" sibTransId="{81CA8AA2-C0C3-4381-BA8B-413EDD578B83}"/>
    <dgm:cxn modelId="{403E30EA-CA23-4A5A-9D22-DF82F93CFF08}" type="presOf" srcId="{A66480AC-C0DE-4E5E-9ECD-9AE37E3FCB79}" destId="{9FFA803F-EA25-49D8-A073-96E9747E345F}" srcOrd="0" destOrd="0" presId="urn:microsoft.com/office/officeart/2016/7/layout/BasicTimeline"/>
    <dgm:cxn modelId="{252B4FF4-6466-43C7-8436-08B55881B5BC}" type="presOf" srcId="{FD9CA14A-483C-4869-B0C1-7C5FB7EEDBCC}" destId="{E0D48281-565D-47A3-9B6C-576231178549}" srcOrd="0" destOrd="0" presId="urn:microsoft.com/office/officeart/2016/7/layout/BasicTimeline"/>
    <dgm:cxn modelId="{9488AFF6-9066-454E-B3C3-57C8BC68F549}" type="presOf" srcId="{8A04F340-E8E1-4146-9905-E7ADCAEAABD7}" destId="{DADAA0C9-3E42-4088-8622-30E9F6EA139A}" srcOrd="0" destOrd="0" presId="urn:microsoft.com/office/officeart/2016/7/layout/BasicTimeline"/>
    <dgm:cxn modelId="{E636BFFB-0404-4D4B-B3F0-C64FDFD9DDEF}" srcId="{91969DED-4CB8-4A14-A50B-3F7B848E46B5}" destId="{8A04F340-E8E1-4146-9905-E7ADCAEAABD7}" srcOrd="0" destOrd="0" parTransId="{4EBD5EC2-45ED-4ED6-8376-97D155A911AE}" sibTransId="{F9CD2A04-6A34-4104-A971-391788B88F55}"/>
    <dgm:cxn modelId="{9C5E351C-4F83-42C9-8766-363923817116}" type="presParOf" srcId="{9FFA803F-EA25-49D8-A073-96E9747E345F}" destId="{EE0E6265-BE99-48D1-8879-DB5A75D6D78E}" srcOrd="0" destOrd="0" presId="urn:microsoft.com/office/officeart/2016/7/layout/BasicTimeline"/>
    <dgm:cxn modelId="{F4A239D2-791C-4FA7-8885-B0E1A7FEAC48}" type="presParOf" srcId="{9FFA803F-EA25-49D8-A073-96E9747E345F}" destId="{BDA8F949-88B8-486D-9E41-ABA1463A8926}" srcOrd="1" destOrd="0" presId="urn:microsoft.com/office/officeart/2016/7/layout/BasicTimeline"/>
    <dgm:cxn modelId="{14D4DBE1-C56F-48BE-A66B-2B0E85E7B755}" type="presParOf" srcId="{BDA8F949-88B8-486D-9E41-ABA1463A8926}" destId="{A41AEE8D-8763-4311-BB07-B499A93D76EA}" srcOrd="0" destOrd="0" presId="urn:microsoft.com/office/officeart/2016/7/layout/BasicTimeline"/>
    <dgm:cxn modelId="{2868F0B4-2D8C-4E60-A800-D7753FFE1445}" type="presParOf" srcId="{A41AEE8D-8763-4311-BB07-B499A93D76EA}" destId="{FE5C7F33-9326-49FB-89A3-8A20163AD994}" srcOrd="0" destOrd="0" presId="urn:microsoft.com/office/officeart/2016/7/layout/BasicTimeline"/>
    <dgm:cxn modelId="{6F72394A-7E16-45AE-B5C9-6D1224450F0E}" type="presParOf" srcId="{A41AEE8D-8763-4311-BB07-B499A93D76EA}" destId="{C51067AB-548D-47E7-B9DD-C7A4C9600F8C}" srcOrd="1" destOrd="0" presId="urn:microsoft.com/office/officeart/2016/7/layout/BasicTimeline"/>
    <dgm:cxn modelId="{2BF023E2-BD82-4543-9797-FF9FAF55B2A5}" type="presParOf" srcId="{C51067AB-548D-47E7-B9DD-C7A4C9600F8C}" destId="{BA29120C-7C6B-4F62-9079-4AD528BC0744}" srcOrd="0" destOrd="0" presId="urn:microsoft.com/office/officeart/2016/7/layout/BasicTimeline"/>
    <dgm:cxn modelId="{2E1DF8FC-1E3D-407B-8B7F-074787FD4D73}" type="presParOf" srcId="{C51067AB-548D-47E7-B9DD-C7A4C9600F8C}" destId="{617B6CDA-9351-44EF-9011-41758FE93851}" srcOrd="1" destOrd="0" presId="urn:microsoft.com/office/officeart/2016/7/layout/BasicTimeline"/>
    <dgm:cxn modelId="{4C3C8707-33EB-4053-85D9-0C1CF04E32CD}" type="presParOf" srcId="{A41AEE8D-8763-4311-BB07-B499A93D76EA}" destId="{A95DB80B-444A-4D69-B205-3A801BB8524A}" srcOrd="2" destOrd="0" presId="urn:microsoft.com/office/officeart/2016/7/layout/BasicTimeline"/>
    <dgm:cxn modelId="{1FE3BD8D-0AF3-46A6-AB51-EDAEC9EB4D89}" type="presParOf" srcId="{A41AEE8D-8763-4311-BB07-B499A93D76EA}" destId="{FA19A0AA-8B0B-4AA8-A80D-08CFFDD3F112}" srcOrd="3" destOrd="0" presId="urn:microsoft.com/office/officeart/2016/7/layout/BasicTimeline"/>
    <dgm:cxn modelId="{B5FDF500-80BD-45C8-BBEB-575AA1DAADE7}" type="presParOf" srcId="{A41AEE8D-8763-4311-BB07-B499A93D76EA}" destId="{C298CC98-EF08-4D23-94A2-F58DEE6D7DE4}" srcOrd="4" destOrd="0" presId="urn:microsoft.com/office/officeart/2016/7/layout/BasicTimeline"/>
    <dgm:cxn modelId="{90EDA9D9-5363-433C-811E-5513B52588D1}" type="presParOf" srcId="{BDA8F949-88B8-486D-9E41-ABA1463A8926}" destId="{F3D981F8-7433-4E93-99E6-2B447306B973}" srcOrd="1" destOrd="0" presId="urn:microsoft.com/office/officeart/2016/7/layout/BasicTimeline"/>
    <dgm:cxn modelId="{7935889E-4736-4C7F-8622-A330C126F16B}" type="presParOf" srcId="{BDA8F949-88B8-486D-9E41-ABA1463A8926}" destId="{7D29DFA7-018B-45C9-AC1C-5CFC82FEE150}" srcOrd="2" destOrd="0" presId="urn:microsoft.com/office/officeart/2016/7/layout/BasicTimeline"/>
    <dgm:cxn modelId="{EB2658D4-3F40-4748-AE39-624B8E620A96}" type="presParOf" srcId="{7D29DFA7-018B-45C9-AC1C-5CFC82FEE150}" destId="{60D0713D-AF69-4AF8-B071-F65622790886}" srcOrd="0" destOrd="0" presId="urn:microsoft.com/office/officeart/2016/7/layout/BasicTimeline"/>
    <dgm:cxn modelId="{51E99B0B-8CC3-4BC2-8250-4C73AF5F12E8}" type="presParOf" srcId="{7D29DFA7-018B-45C9-AC1C-5CFC82FEE150}" destId="{5DAA1547-FEA7-4F69-96D3-0E3A07601B1E}" srcOrd="1" destOrd="0" presId="urn:microsoft.com/office/officeart/2016/7/layout/BasicTimeline"/>
    <dgm:cxn modelId="{9826AAC2-4AE6-4C22-826D-5672547E59BD}" type="presParOf" srcId="{5DAA1547-FEA7-4F69-96D3-0E3A07601B1E}" destId="{DADAA0C9-3E42-4088-8622-30E9F6EA139A}" srcOrd="0" destOrd="0" presId="urn:microsoft.com/office/officeart/2016/7/layout/BasicTimeline"/>
    <dgm:cxn modelId="{EC270DFB-5C5B-40C9-8196-FC46A9C21D19}" type="presParOf" srcId="{5DAA1547-FEA7-4F69-96D3-0E3A07601B1E}" destId="{D2E61EE0-F306-43AF-AFF9-74A14B9CF379}" srcOrd="1" destOrd="0" presId="urn:microsoft.com/office/officeart/2016/7/layout/BasicTimeline"/>
    <dgm:cxn modelId="{CB792D24-F02F-48C4-AC1D-366893851161}" type="presParOf" srcId="{7D29DFA7-018B-45C9-AC1C-5CFC82FEE150}" destId="{DBD74D6B-057A-432C-9067-BF618C19EB2A}" srcOrd="2" destOrd="0" presId="urn:microsoft.com/office/officeart/2016/7/layout/BasicTimeline"/>
    <dgm:cxn modelId="{0B13E8C1-0B1E-425B-8D83-92D34782753B}" type="presParOf" srcId="{7D29DFA7-018B-45C9-AC1C-5CFC82FEE150}" destId="{0F979253-FD39-4920-BFCA-78C564B167EA}" srcOrd="3" destOrd="0" presId="urn:microsoft.com/office/officeart/2016/7/layout/BasicTimeline"/>
    <dgm:cxn modelId="{6B60A5F4-2BAC-4F3F-A227-CB4F69F166D3}" type="presParOf" srcId="{7D29DFA7-018B-45C9-AC1C-5CFC82FEE150}" destId="{C9B4B298-E04C-4317-856D-E345FE5EC64B}" srcOrd="4" destOrd="0" presId="urn:microsoft.com/office/officeart/2016/7/layout/BasicTimeline"/>
    <dgm:cxn modelId="{F632D135-41E2-43A9-9B84-8A9C50BA663F}" type="presParOf" srcId="{BDA8F949-88B8-486D-9E41-ABA1463A8926}" destId="{9B636147-AF19-40E0-BE7D-3BE8148CC024}" srcOrd="3" destOrd="0" presId="urn:microsoft.com/office/officeart/2016/7/layout/BasicTimeline"/>
    <dgm:cxn modelId="{3411521A-E802-4A42-B7EC-D46E6B3B7C96}" type="presParOf" srcId="{BDA8F949-88B8-486D-9E41-ABA1463A8926}" destId="{76CB18D4-86E2-467C-A2CF-3ED9EFE66BEA}" srcOrd="4" destOrd="0" presId="urn:microsoft.com/office/officeart/2016/7/layout/BasicTimeline"/>
    <dgm:cxn modelId="{88CD890C-B8E8-4CDA-B032-3A9A3F32FD79}" type="presParOf" srcId="{76CB18D4-86E2-467C-A2CF-3ED9EFE66BEA}" destId="{E712D073-0B15-4887-9DCE-A27BCACBC178}" srcOrd="0" destOrd="0" presId="urn:microsoft.com/office/officeart/2016/7/layout/BasicTimeline"/>
    <dgm:cxn modelId="{AB1754FF-81F0-4ADB-A662-440DA0FBE430}" type="presParOf" srcId="{76CB18D4-86E2-467C-A2CF-3ED9EFE66BEA}" destId="{4C57E835-21E8-44E9-8CE3-1E2D478ECB2B}" srcOrd="1" destOrd="0" presId="urn:microsoft.com/office/officeart/2016/7/layout/BasicTimeline"/>
    <dgm:cxn modelId="{03EB58B1-E5D1-49BD-8FE7-FF1A8E5CDD51}" type="presParOf" srcId="{4C57E835-21E8-44E9-8CE3-1E2D478ECB2B}" destId="{E0D48281-565D-47A3-9B6C-576231178549}" srcOrd="0" destOrd="0" presId="urn:microsoft.com/office/officeart/2016/7/layout/BasicTimeline"/>
    <dgm:cxn modelId="{C7D8A92C-6CBF-4FA3-931B-5668E18C280C}" type="presParOf" srcId="{4C57E835-21E8-44E9-8CE3-1E2D478ECB2B}" destId="{E0365E95-CAD6-4660-956D-E490447A5CB4}" srcOrd="1" destOrd="0" presId="urn:microsoft.com/office/officeart/2016/7/layout/BasicTimeline"/>
    <dgm:cxn modelId="{57009207-8976-4EFD-876A-EF1C91AB599A}" type="presParOf" srcId="{76CB18D4-86E2-467C-A2CF-3ED9EFE66BEA}" destId="{DCAE8A46-752C-4E82-84CE-E790E1F2918E}" srcOrd="2" destOrd="0" presId="urn:microsoft.com/office/officeart/2016/7/layout/BasicTimeline"/>
    <dgm:cxn modelId="{A5FB4889-2275-4DD2-ADF0-583A5D1AE1ED}" type="presParOf" srcId="{76CB18D4-86E2-467C-A2CF-3ED9EFE66BEA}" destId="{B6459BF8-D2C3-4018-9C28-98667DC203F4}" srcOrd="3" destOrd="0" presId="urn:microsoft.com/office/officeart/2016/7/layout/BasicTimeline"/>
    <dgm:cxn modelId="{8B3418BE-680A-4C04-AD26-F21B02D832B0}" type="presParOf" srcId="{76CB18D4-86E2-467C-A2CF-3ED9EFE66BEA}" destId="{EAB0CCC2-BFF9-432D-BA8E-7ECAF2D92AF2}" srcOrd="4" destOrd="0" presId="urn:microsoft.com/office/officeart/2016/7/layout/BasicTimeline"/>
    <dgm:cxn modelId="{A9042F53-7838-4B89-A14A-DC86E7759451}" type="presParOf" srcId="{BDA8F949-88B8-486D-9E41-ABA1463A8926}" destId="{07073103-04B7-4C74-9AC8-048764100B10}" srcOrd="5" destOrd="0" presId="urn:microsoft.com/office/officeart/2016/7/layout/BasicTimeline"/>
    <dgm:cxn modelId="{5290B18C-985B-476F-80AB-B000D2E28F60}" type="presParOf" srcId="{BDA8F949-88B8-486D-9E41-ABA1463A8926}" destId="{C68762A5-E9DF-484F-B385-6C7E07325E98}" srcOrd="6" destOrd="0" presId="urn:microsoft.com/office/officeart/2016/7/layout/BasicTimeline"/>
    <dgm:cxn modelId="{819C616E-63F8-4599-9A66-512521E8E9F5}" type="presParOf" srcId="{C68762A5-E9DF-484F-B385-6C7E07325E98}" destId="{F782935D-BBBD-4420-826A-F71C517659B6}" srcOrd="0" destOrd="0" presId="urn:microsoft.com/office/officeart/2016/7/layout/BasicTimeline"/>
    <dgm:cxn modelId="{8C54E232-1B89-4DC9-8E05-4736E6F4C528}" type="presParOf" srcId="{C68762A5-E9DF-484F-B385-6C7E07325E98}" destId="{3C71E446-482E-4CAC-8D42-2D4AC020412B}" srcOrd="1" destOrd="0" presId="urn:microsoft.com/office/officeart/2016/7/layout/BasicTimeline"/>
    <dgm:cxn modelId="{BC353777-539A-4864-BB21-346D8C4360C1}" type="presParOf" srcId="{3C71E446-482E-4CAC-8D42-2D4AC020412B}" destId="{6C3A59BD-6D45-4573-B098-8CB5207F194D}" srcOrd="0" destOrd="0" presId="urn:microsoft.com/office/officeart/2016/7/layout/BasicTimeline"/>
    <dgm:cxn modelId="{53E54228-74E4-4F6A-AAD7-71EB44BEEB36}" type="presParOf" srcId="{3C71E446-482E-4CAC-8D42-2D4AC020412B}" destId="{8EB042C8-D666-4667-A1E4-E0C87151B72F}" srcOrd="1" destOrd="0" presId="urn:microsoft.com/office/officeart/2016/7/layout/BasicTimeline"/>
    <dgm:cxn modelId="{CD2E3F26-566B-4E8C-9927-C3B42B77551C}" type="presParOf" srcId="{C68762A5-E9DF-484F-B385-6C7E07325E98}" destId="{086FB9B1-82B2-4197-8B33-6E7FF94F8D2E}" srcOrd="2" destOrd="0" presId="urn:microsoft.com/office/officeart/2016/7/layout/BasicTimeline"/>
    <dgm:cxn modelId="{7571835A-7BAA-40A1-945B-B991B049CBA7}" type="presParOf" srcId="{C68762A5-E9DF-484F-B385-6C7E07325E98}" destId="{3F359E8B-7C7E-4FD9-B106-36CCBFC731D5}" srcOrd="3" destOrd="0" presId="urn:microsoft.com/office/officeart/2016/7/layout/BasicTimeline"/>
    <dgm:cxn modelId="{7083DB71-225A-4FBD-A8B2-9CBA2B2F1649}"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1887537"/>
          <a:ext cx="8348663" cy="0"/>
        </a:xfrm>
        <a:prstGeom prst="line">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FE5C7F33-9326-49FB-89A3-8A20163AD994}">
      <dsp:nvSpPr>
        <dsp:cNvPr id="0" name=""/>
        <dsp:cNvSpPr/>
      </dsp:nvSpPr>
      <dsp:spPr>
        <a:xfrm>
          <a:off x="185195" y="2027215"/>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Q3</a:t>
          </a:r>
        </a:p>
      </dsp:txBody>
      <dsp:txXfrm>
        <a:off x="185195" y="2027215"/>
        <a:ext cx="2679725" cy="426583"/>
      </dsp:txXfrm>
    </dsp:sp>
    <dsp:sp modelId="{BA29120C-7C6B-4F62-9079-4AD528BC0744}">
      <dsp:nvSpPr>
        <dsp:cNvPr id="0" name=""/>
        <dsp:cNvSpPr/>
      </dsp:nvSpPr>
      <dsp:spPr>
        <a:xfrm>
          <a:off x="2486" y="526622"/>
          <a:ext cx="3045142" cy="643650"/>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Market research</a:t>
          </a:r>
        </a:p>
      </dsp:txBody>
      <dsp:txXfrm>
        <a:off x="33906" y="558042"/>
        <a:ext cx="2982302" cy="580810"/>
      </dsp:txXfrm>
    </dsp:sp>
    <dsp:sp modelId="{A95DB80B-444A-4D69-B205-3A801BB8524A}">
      <dsp:nvSpPr>
        <dsp:cNvPr id="0" name=""/>
        <dsp:cNvSpPr/>
      </dsp:nvSpPr>
      <dsp:spPr>
        <a:xfrm>
          <a:off x="1525057" y="1170273"/>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951377" y="1321276"/>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Q4</a:t>
          </a:r>
        </a:p>
      </dsp:txBody>
      <dsp:txXfrm>
        <a:off x="1951377" y="1321276"/>
        <a:ext cx="2679725" cy="426583"/>
      </dsp:txXfrm>
    </dsp:sp>
    <dsp:sp modelId="{FA19A0AA-8B0B-4AA8-A80D-08CFFDD3F112}">
      <dsp:nvSpPr>
        <dsp:cNvPr id="0" name=""/>
        <dsp:cNvSpPr/>
      </dsp:nvSpPr>
      <dsp:spPr>
        <a:xfrm>
          <a:off x="1496744"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DAA0C9-3E42-4088-8622-30E9F6EA139A}">
      <dsp:nvSpPr>
        <dsp:cNvPr id="0" name=""/>
        <dsp:cNvSpPr/>
      </dsp:nvSpPr>
      <dsp:spPr>
        <a:xfrm>
          <a:off x="1768669" y="2604801"/>
          <a:ext cx="3045142" cy="643650"/>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Product development</a:t>
          </a:r>
        </a:p>
      </dsp:txBody>
      <dsp:txXfrm>
        <a:off x="1800089" y="2636221"/>
        <a:ext cx="2982302" cy="580810"/>
      </dsp:txXfrm>
    </dsp:sp>
    <dsp:sp modelId="{DBD74D6B-057A-432C-9067-BF618C19EB2A}">
      <dsp:nvSpPr>
        <dsp:cNvPr id="0" name=""/>
        <dsp:cNvSpPr/>
      </dsp:nvSpPr>
      <dsp:spPr>
        <a:xfrm>
          <a:off x="3291240" y="1887537"/>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3717560" y="2027215"/>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Q1</a:t>
          </a:r>
        </a:p>
      </dsp:txBody>
      <dsp:txXfrm>
        <a:off x="3717560" y="2027215"/>
        <a:ext cx="2679725" cy="426583"/>
      </dsp:txXfrm>
    </dsp:sp>
    <dsp:sp modelId="{0F979253-FD39-4920-BFCA-78C564B167EA}">
      <dsp:nvSpPr>
        <dsp:cNvPr id="0" name=""/>
        <dsp:cNvSpPr/>
      </dsp:nvSpPr>
      <dsp:spPr>
        <a:xfrm>
          <a:off x="3262927"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D48281-565D-47A3-9B6C-576231178549}">
      <dsp:nvSpPr>
        <dsp:cNvPr id="0" name=""/>
        <dsp:cNvSpPr/>
      </dsp:nvSpPr>
      <dsp:spPr>
        <a:xfrm>
          <a:off x="3534851" y="526622"/>
          <a:ext cx="3045142" cy="643650"/>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 User testing</a:t>
          </a:r>
        </a:p>
      </dsp:txBody>
      <dsp:txXfrm>
        <a:off x="3566271" y="558042"/>
        <a:ext cx="2982302" cy="580810"/>
      </dsp:txXfrm>
    </dsp:sp>
    <dsp:sp modelId="{DCAE8A46-752C-4E82-84CE-E790E1F2918E}">
      <dsp:nvSpPr>
        <dsp:cNvPr id="0" name=""/>
        <dsp:cNvSpPr/>
      </dsp:nvSpPr>
      <dsp:spPr>
        <a:xfrm>
          <a:off x="5057422" y="1170273"/>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5483742" y="1321276"/>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Q2</a:t>
          </a:r>
        </a:p>
      </dsp:txBody>
      <dsp:txXfrm>
        <a:off x="5483742" y="1321276"/>
        <a:ext cx="2679725" cy="426583"/>
      </dsp:txXfrm>
    </dsp:sp>
    <dsp:sp modelId="{B6459BF8-D2C3-4018-9C28-98667DC203F4}">
      <dsp:nvSpPr>
        <dsp:cNvPr id="0" name=""/>
        <dsp:cNvSpPr/>
      </dsp:nvSpPr>
      <dsp:spPr>
        <a:xfrm>
          <a:off x="5029109"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3A59BD-6D45-4573-B098-8CB5207F194D}">
      <dsp:nvSpPr>
        <dsp:cNvPr id="0" name=""/>
        <dsp:cNvSpPr/>
      </dsp:nvSpPr>
      <dsp:spPr>
        <a:xfrm>
          <a:off x="5301034" y="2604801"/>
          <a:ext cx="3045142" cy="643650"/>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Product launch</a:t>
          </a:r>
        </a:p>
      </dsp:txBody>
      <dsp:txXfrm>
        <a:off x="5332454" y="2636221"/>
        <a:ext cx="2982302" cy="580810"/>
      </dsp:txXfrm>
    </dsp:sp>
    <dsp:sp modelId="{086FB9B1-82B2-4197-8B33-6E7FF94F8D2E}">
      <dsp:nvSpPr>
        <dsp:cNvPr id="0" name=""/>
        <dsp:cNvSpPr/>
      </dsp:nvSpPr>
      <dsp:spPr>
        <a:xfrm>
          <a:off x="6823605" y="1887537"/>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6795292"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4/28/2025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0D2594CA-29C5-062F-2EA7-C593B096C62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9" name="Slide Image Placeholder 8">
            <a:extLst>
              <a:ext uri="{FF2B5EF4-FFF2-40B4-BE49-F238E27FC236}">
                <a16:creationId xmlns:a16="http://schemas.microsoft.com/office/drawing/2014/main" id="{E04BB896-BA64-B358-A066-15B96D23BC88}"/>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a:extLst>
              <a:ext uri="{FF2B5EF4-FFF2-40B4-BE49-F238E27FC236}">
                <a16:creationId xmlns:a16="http://schemas.microsoft.com/office/drawing/2014/main" id="{5EFA2818-7747-F326-294F-EEAC9BEF6EBD}"/>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11" name="Date Placeholder 10">
            <a:extLst>
              <a:ext uri="{FF2B5EF4-FFF2-40B4-BE49-F238E27FC236}">
                <a16:creationId xmlns:a16="http://schemas.microsoft.com/office/drawing/2014/main" id="{6B76E0F0-B7F9-756A-3EA4-2114B75370E5}"/>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0CF20C-6BCC-41A4-8C16-5A346425718D}" type="datetimeFigureOut">
              <a:rPr lang="en-US" smtClean="0"/>
              <a:t>4/28/2025</a:t>
            </a:fld>
            <a:endParaRPr lang="en-US" dirty="0"/>
          </a:p>
        </p:txBody>
      </p:sp>
      <p:sp>
        <p:nvSpPr>
          <p:cNvPr id="12" name="Notes Placeholder 11">
            <a:extLst>
              <a:ext uri="{FF2B5EF4-FFF2-40B4-BE49-F238E27FC236}">
                <a16:creationId xmlns:a16="http://schemas.microsoft.com/office/drawing/2014/main" id="{5161C21F-108C-0F07-CDDD-AFB8DDBF6941}"/>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A507CBA7-2A1E-725E-35DA-D1CFF08EC63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60679C-80C7-4E7D-9614-ABA41C5B2858}" type="slidenum">
              <a:rPr lang="en-US" smtClean="0"/>
              <a:t>‹#›</a:t>
            </a:fld>
            <a:endParaRPr lang="en-US" dirty="0"/>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681593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t>6</a:t>
            </a:fld>
            <a:endParaRPr lang="en-US" altLang="zh-CN" dirty="0"/>
          </a:p>
        </p:txBody>
      </p:sp>
    </p:spTree>
    <p:extLst>
      <p:ext uri="{BB962C8B-B14F-4D97-AF65-F5344CB8AC3E}">
        <p14:creationId xmlns:p14="http://schemas.microsoft.com/office/powerpoint/2010/main" val="2880906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1377460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8</a:t>
            </a:fld>
            <a:endParaRPr lang="en-US" altLang="zh-CN" noProof="0" dirty="0"/>
          </a:p>
        </p:txBody>
      </p:sp>
    </p:spTree>
    <p:extLst>
      <p:ext uri="{BB962C8B-B14F-4D97-AF65-F5344CB8AC3E}">
        <p14:creationId xmlns:p14="http://schemas.microsoft.com/office/powerpoint/2010/main" val="2093800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11818200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6"/>
        </a:solidFill>
        <a:effectLst/>
      </p:bgPr>
    </p:bg>
    <p:spTree>
      <p:nvGrpSpPr>
        <p:cNvPr id="1" name=""/>
        <p:cNvGrpSpPr/>
        <p:nvPr/>
      </p:nvGrpSpPr>
      <p:grpSpPr>
        <a:xfrm>
          <a:off x="0" y="0"/>
          <a:ext cx="0" cy="0"/>
          <a:chOff x="0" y="0"/>
          <a:chExt cx="0" cy="0"/>
        </a:xfrm>
      </p:grpSpPr>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a:xfrm>
            <a:off x="9897686" y="106446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144292" y="731520"/>
            <a:ext cx="5029200" cy="3291840"/>
          </a:xfrm>
        </p:spPr>
        <p:txBody>
          <a:bodyPr anchor="b">
            <a:normAutofit/>
          </a:bodyPr>
          <a:lstStyle>
            <a:lvl1pPr>
              <a:defRPr sz="4800"/>
            </a:lvl1p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168533"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p:nvPr>
        </p:nvSpPr>
        <p:spPr>
          <a:xfrm>
            <a:off x="1260894" y="4172084"/>
            <a:ext cx="4912598" cy="914400"/>
          </a:xfrm>
          <a:prstGeom prst="rect">
            <a:avLst/>
          </a:prstGeom>
        </p:spPr>
        <p:txBody>
          <a:bodyPr>
            <a:normAutofit/>
          </a:bodyPr>
          <a:lstStyle>
            <a:lvl1pPr marL="0" indent="0">
              <a:lnSpc>
                <a:spcPct val="100000"/>
              </a:lnSpc>
              <a:buNone/>
              <a:defRPr sz="2000" b="0">
                <a:solidFill>
                  <a:schemeClr val="bg1"/>
                </a:solidFill>
              </a:defRPr>
            </a:lvl1pPr>
            <a:lvl2pPr>
              <a:defRPr sz="1000"/>
            </a:lvl2pPr>
            <a:lvl3pPr>
              <a:defRPr sz="900"/>
            </a:lvl3pPr>
            <a:lvl4pPr>
              <a:defRPr sz="800"/>
            </a:lvl4pPr>
            <a:lvl5pPr>
              <a:defRPr sz="800"/>
            </a:lvl5pPr>
          </a:lstStyle>
          <a:p>
            <a:pPr lvl="0"/>
            <a:r>
              <a:rPr lang="en-US" altLang="zh-CN" noProof="0"/>
              <a:t>Click to edit Master text styles</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2" name="Content placeholder 47">
            <a:extLst>
              <a:ext uri="{FF2B5EF4-FFF2-40B4-BE49-F238E27FC236}">
                <a16:creationId xmlns:a16="http://schemas.microsoft.com/office/drawing/2014/main" id="{117BCD91-6BBA-AACD-3424-C3A4E5C1AB1D}"/>
              </a:ext>
            </a:extLst>
          </p:cNvPr>
          <p:cNvSpPr>
            <a:spLocks noGrp="1" noChangeAspect="1"/>
          </p:cNvSpPr>
          <p:nvPr>
            <p:ph type="pic" sz="quarter" idx="48"/>
          </p:nvPr>
        </p:nvSpPr>
        <p:spPr>
          <a:xfrm>
            <a:off x="914400" y="539496"/>
            <a:ext cx="5025207" cy="577900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a:t>Click icon to add picture</a:t>
            </a:r>
            <a:endParaRPr lang="en-US" altLang="zh-CN" noProof="0" dirty="0"/>
          </a:p>
        </p:txBody>
      </p:sp>
      <p:pic>
        <p:nvPicPr>
          <p:cNvPr id="7" name="Shape 33">
            <a:extLst>
              <a:ext uri="{FF2B5EF4-FFF2-40B4-BE49-F238E27FC236}">
                <a16:creationId xmlns:a16="http://schemas.microsoft.com/office/drawing/2014/main" id="{78B6A20E-2402-E586-7E92-A2C0D0B854D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a:xfrm>
            <a:off x="352010" y="4038403"/>
            <a:ext cx="1438713" cy="1645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3" name="Freeform: Shape 11">
            <a:extLst>
              <a:ext uri="{FF2B5EF4-FFF2-40B4-BE49-F238E27FC236}">
                <a16:creationId xmlns:a16="http://schemas.microsoft.com/office/drawing/2014/main" id="{20E24AA2-A4D8-FFB3-C801-0E57990B8CB6}"/>
              </a:ext>
            </a:extLst>
          </p:cNvPr>
          <p:cNvSpPr/>
          <p:nvPr userDrawn="1"/>
        </p:nvSpPr>
        <p:spPr>
          <a:xfrm>
            <a:off x="1360235" y="5541405"/>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1">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9" name="Freeform: Shape 5">
            <a:extLst>
              <a:ext uri="{FF2B5EF4-FFF2-40B4-BE49-F238E27FC236}">
                <a16:creationId xmlns:a16="http://schemas.microsoft.com/office/drawing/2014/main" id="{1FEC53F3-5030-5BCF-54CA-ABB14457C073}"/>
              </a:ext>
            </a:extLst>
          </p:cNvPr>
          <p:cNvSpPr/>
          <p:nvPr userDrawn="1"/>
        </p:nvSpPr>
        <p:spPr>
          <a:xfrm>
            <a:off x="5429027" y="393334"/>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Tree>
    <p:extLst>
      <p:ext uri="{BB962C8B-B14F-4D97-AF65-F5344CB8AC3E}">
        <p14:creationId xmlns:p14="http://schemas.microsoft.com/office/powerpoint/2010/main" val="34077113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86721E85-C7DE-A05F-D33D-97CAF161E33A}"/>
              </a:ext>
            </a:extLst>
          </p:cNvPr>
          <p:cNvSpPr/>
          <p:nvPr userDrawn="1"/>
        </p:nvSpPr>
        <p:spPr>
          <a:xfrm>
            <a:off x="0" y="2860787"/>
            <a:ext cx="2004570" cy="3676532"/>
          </a:xfrm>
          <a:custGeom>
            <a:avLst/>
            <a:gdLst>
              <a:gd name="connsiteX0" fmla="*/ 417538 w 2004570"/>
              <a:gd name="connsiteY0" fmla="*/ 0 h 3676532"/>
              <a:gd name="connsiteX1" fmla="*/ 2004570 w 2004570"/>
              <a:gd name="connsiteY1" fmla="*/ 925683 h 3676532"/>
              <a:gd name="connsiteX2" fmla="*/ 2004570 w 2004570"/>
              <a:gd name="connsiteY2" fmla="*/ 2763949 h 3676532"/>
              <a:gd name="connsiteX3" fmla="*/ 413202 w 2004570"/>
              <a:gd name="connsiteY3" fmla="*/ 3676532 h 3676532"/>
              <a:gd name="connsiteX4" fmla="*/ 0 w 2004570"/>
              <a:gd name="connsiteY4" fmla="*/ 3439338 h 3676532"/>
              <a:gd name="connsiteX5" fmla="*/ 0 w 2004570"/>
              <a:gd name="connsiteY5" fmla="*/ 24107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4570" h="3676532">
                <a:moveTo>
                  <a:pt x="417538" y="0"/>
                </a:moveTo>
                <a:lnTo>
                  <a:pt x="2004570" y="925683"/>
                </a:lnTo>
                <a:lnTo>
                  <a:pt x="2004570" y="2763949"/>
                </a:lnTo>
                <a:lnTo>
                  <a:pt x="413202" y="3676532"/>
                </a:lnTo>
                <a:lnTo>
                  <a:pt x="0" y="3439338"/>
                </a:lnTo>
                <a:lnTo>
                  <a:pt x="0" y="241075"/>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657773" y="5253270"/>
            <a:ext cx="1710765" cy="1621875"/>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275432"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3465576" y="1499616"/>
            <a:ext cx="7955280" cy="1335024"/>
          </a:xfrm>
        </p:spPr>
        <p:txBody>
          <a:bodyPr anchor="b">
            <a:normAutofit/>
          </a:bodyPr>
          <a:lstStyle>
            <a:lvl1pPr>
              <a:defRPr sz="3600"/>
            </a:lvl1pPr>
          </a:lstStyle>
          <a:p>
            <a:r>
              <a:rPr lang="en-US"/>
              <a:t>Click to edit Master title style</a:t>
            </a:r>
            <a:endParaRPr lang="en-US" dirty="0"/>
          </a:p>
        </p:txBody>
      </p:sp>
      <p:sp>
        <p:nvSpPr>
          <p:cNvPr id="4" name="Content Placeholder 2">
            <a:extLst>
              <a:ext uri="{FF2B5EF4-FFF2-40B4-BE49-F238E27FC236}">
                <a16:creationId xmlns:a16="http://schemas.microsoft.com/office/drawing/2014/main" id="{6FFF81D2-C0B4-3B82-8DF6-D10CC07C441C}"/>
              </a:ext>
            </a:extLst>
          </p:cNvPr>
          <p:cNvSpPr>
            <a:spLocks noGrp="1"/>
          </p:cNvSpPr>
          <p:nvPr>
            <p:ph idx="14"/>
          </p:nvPr>
        </p:nvSpPr>
        <p:spPr>
          <a:xfrm>
            <a:off x="3465576" y="3108960"/>
            <a:ext cx="4572000" cy="3108960"/>
          </a:xfrm>
        </p:spPr>
        <p:txBody>
          <a:bodyPr/>
          <a:lstStyle>
            <a:lvl1pPr marL="512064" indent="-512064">
              <a:buFont typeface="+mj-lt"/>
              <a:buAutoNum type="arabicPeriod"/>
              <a:defRPr sz="1800"/>
            </a:lvl1pPr>
            <a:lvl2pPr marL="1097280" indent="-512064">
              <a:buFont typeface="+mj-lt"/>
              <a:buAutoNum type="alphaLcPeriod"/>
              <a:defRPr sz="1800"/>
            </a:lvl2pPr>
            <a:lvl3pPr marL="1645920" indent="-512064">
              <a:buFont typeface="+mj-lt"/>
              <a:buAutoNum type="romanLcPeriod"/>
              <a:defRPr sz="1800"/>
            </a:lvl3pPr>
            <a:lvl4pPr marL="2194560" indent="-512064">
              <a:buFont typeface="+mj-lt"/>
              <a:buAutoNum type="arabicParen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Content Placeholder 2">
            <a:extLst>
              <a:ext uri="{FF2B5EF4-FFF2-40B4-BE49-F238E27FC236}">
                <a16:creationId xmlns:a16="http://schemas.microsoft.com/office/drawing/2014/main" id="{F190F721-56C7-251D-948D-117696095C32}"/>
              </a:ext>
            </a:extLst>
          </p:cNvPr>
          <p:cNvSpPr>
            <a:spLocks noGrp="1"/>
          </p:cNvSpPr>
          <p:nvPr>
            <p:ph idx="1"/>
          </p:nvPr>
        </p:nvSpPr>
        <p:spPr>
          <a:xfrm>
            <a:off x="8229600" y="3108960"/>
            <a:ext cx="3017520" cy="3108960"/>
          </a:xfrm>
        </p:spPr>
        <p:txBody>
          <a:bodyPr/>
          <a:lstStyle>
            <a:lvl1pPr marL="0" indent="0">
              <a:lnSpc>
                <a:spcPct val="100000"/>
              </a:lnSpc>
              <a:spcBef>
                <a:spcPts val="0"/>
              </a:spcBef>
              <a:spcAft>
                <a:spcPts val="600"/>
              </a:spcAft>
              <a:buNone/>
              <a:defRPr sz="1800"/>
            </a:lvl1pPr>
            <a:lvl2pPr>
              <a:lnSpc>
                <a:spcPct val="100000"/>
              </a:lnSpc>
              <a:spcBef>
                <a:spcPts val="0"/>
              </a:spcBef>
              <a:spcAft>
                <a:spcPts val="600"/>
              </a:spcAft>
              <a:defRPr sz="1800"/>
            </a:lvl2pPr>
            <a:lvl3pPr>
              <a:lnSpc>
                <a:spcPct val="100000"/>
              </a:lnSpc>
              <a:spcBef>
                <a:spcPts val="0"/>
              </a:spcBef>
              <a:spcAft>
                <a:spcPts val="600"/>
              </a:spcAft>
              <a:defRPr sz="1800"/>
            </a:lvl3pPr>
            <a:lvl4pPr>
              <a:lnSpc>
                <a:spcPct val="100000"/>
              </a:lnSpc>
              <a:spcBef>
                <a:spcPts val="0"/>
              </a:spcBef>
              <a:spcAft>
                <a:spcPts val="600"/>
              </a:spcAft>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Footer Placeholder 7">
            <a:extLst>
              <a:ext uri="{FF2B5EF4-FFF2-40B4-BE49-F238E27FC236}">
                <a16:creationId xmlns:a16="http://schemas.microsoft.com/office/drawing/2014/main" id="{6C94E8A0-C02C-2322-50C1-50080A793F84}"/>
              </a:ext>
            </a:extLst>
          </p:cNvPr>
          <p:cNvSpPr>
            <a:spLocks noGrp="1"/>
          </p:cNvSpPr>
          <p:nvPr>
            <p:ph type="ftr" sz="quarter" idx="41"/>
          </p:nvPr>
        </p:nvSpPr>
        <p:spPr>
          <a:xfrm>
            <a:off x="3465576" y="6217920"/>
            <a:ext cx="4114800" cy="365125"/>
          </a:xfrm>
        </p:spPr>
        <p:txBody>
          <a:bodyPr/>
          <a:lstStyle/>
          <a:p>
            <a:endParaRPr lang="en-US" noProof="0"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p>
            <a:fld id="{47FEACEE-25B4-4A2D-B147-27296E36371D}" type="slidenum">
              <a:rPr lang="en-US" altLang="zh-CN" noProof="0" smtClean="0"/>
              <a:pPr/>
              <a:t>‹#›</a:t>
            </a:fld>
            <a:endParaRPr lang="en-US" altLang="zh-CN" noProof="0" dirty="0"/>
          </a:p>
        </p:txBody>
      </p:sp>
      <p:sp>
        <p:nvSpPr>
          <p:cNvPr id="2" name="Freeform: Shape 12">
            <a:extLst>
              <a:ext uri="{FF2B5EF4-FFF2-40B4-BE49-F238E27FC236}">
                <a16:creationId xmlns:a16="http://schemas.microsoft.com/office/drawing/2014/main" id="{0750FD92-E143-4402-D455-30DC417CBDBE}"/>
              </a:ext>
            </a:extLst>
          </p:cNvPr>
          <p:cNvSpPr/>
          <p:nvPr userDrawn="1"/>
        </p:nvSpPr>
        <p:spPr>
          <a:xfrm>
            <a:off x="1198465" y="958947"/>
            <a:ext cx="1544735" cy="174369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9" name="Freeform 28">
            <a:extLst>
              <a:ext uri="{FF2B5EF4-FFF2-40B4-BE49-F238E27FC236}">
                <a16:creationId xmlns:a16="http://schemas.microsoft.com/office/drawing/2014/main" id="{6B13E9E2-D67B-E75B-D60D-CE3782A4FC67}"/>
              </a:ext>
            </a:extLst>
          </p:cNvPr>
          <p:cNvSpPr/>
          <p:nvPr userDrawn="1"/>
        </p:nvSpPr>
        <p:spPr>
          <a:xfrm>
            <a:off x="326738" y="0"/>
            <a:ext cx="1544359" cy="1254845"/>
          </a:xfrm>
          <a:custGeom>
            <a:avLst/>
            <a:gdLst>
              <a:gd name="connsiteX0" fmla="*/ 0 w 1544359"/>
              <a:gd name="connsiteY0" fmla="*/ 0 h 1254845"/>
              <a:gd name="connsiteX1" fmla="*/ 1544359 w 1544359"/>
              <a:gd name="connsiteY1" fmla="*/ 0 h 1254845"/>
              <a:gd name="connsiteX2" fmla="*/ 1543519 w 1544359"/>
              <a:gd name="connsiteY2" fmla="*/ 822090 h 1254845"/>
              <a:gd name="connsiteX3" fmla="*/ 772206 w 1544359"/>
              <a:gd name="connsiteY3" fmla="*/ 1254845 h 1254845"/>
              <a:gd name="connsiteX4" fmla="*/ 0 w 1544359"/>
              <a:gd name="connsiteY4" fmla="*/ 822027 h 1254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59" h="1254845">
                <a:moveTo>
                  <a:pt x="0" y="0"/>
                </a:moveTo>
                <a:lnTo>
                  <a:pt x="1544359" y="0"/>
                </a:lnTo>
                <a:lnTo>
                  <a:pt x="1543519" y="822090"/>
                </a:lnTo>
                <a:lnTo>
                  <a:pt x="772206" y="1254845"/>
                </a:lnTo>
                <a:lnTo>
                  <a:pt x="0" y="822027"/>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6621137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04">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Hexagon 21">
            <a:extLst>
              <a:ext uri="{FF2B5EF4-FFF2-40B4-BE49-F238E27FC236}">
                <a16:creationId xmlns:a16="http://schemas.microsoft.com/office/drawing/2014/main" id="{AA088CB3-68C2-8BF7-640B-511D7AD708D4}"/>
              </a:ext>
            </a:extLst>
          </p:cNvPr>
          <p:cNvSpPr/>
          <p:nvPr userDrawn="1"/>
        </p:nvSpPr>
        <p:spPr>
          <a:xfrm>
            <a:off x="2757266" y="2493385"/>
            <a:ext cx="1467568" cy="1305975"/>
          </a:xfrm>
          <a:prstGeom prst="hexagon">
            <a:avLst>
              <a:gd name="adj" fmla="val 28413"/>
              <a:gd name="vf" fmla="val 115470"/>
            </a:avLst>
          </a:prstGeom>
          <a:noFill/>
          <a:ln w="19050">
            <a:solidFill>
              <a:srgbClr val="D84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Hexagon 28">
            <a:extLst>
              <a:ext uri="{FF2B5EF4-FFF2-40B4-BE49-F238E27FC236}">
                <a16:creationId xmlns:a16="http://schemas.microsoft.com/office/drawing/2014/main" id="{E4EF439B-1CC3-CA39-B62A-E54F83ED70D2}"/>
              </a:ext>
            </a:extLst>
          </p:cNvPr>
          <p:cNvSpPr/>
          <p:nvPr userDrawn="1"/>
        </p:nvSpPr>
        <p:spPr>
          <a:xfrm>
            <a:off x="396269" y="2511644"/>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rgbClr val="9843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Hexagon 21">
            <a:extLst>
              <a:ext uri="{FF2B5EF4-FFF2-40B4-BE49-F238E27FC236}">
                <a16:creationId xmlns:a16="http://schemas.microsoft.com/office/drawing/2014/main" id="{A38FF139-88E9-67A9-6010-4EDFB851076B}"/>
              </a:ext>
            </a:extLst>
          </p:cNvPr>
          <p:cNvSpPr/>
          <p:nvPr userDrawn="1"/>
        </p:nvSpPr>
        <p:spPr>
          <a:xfrm>
            <a:off x="5150156" y="5261378"/>
            <a:ext cx="1455521" cy="1266696"/>
          </a:xfrm>
          <a:prstGeom prst="hexagon">
            <a:avLst>
              <a:gd name="adj" fmla="val 28413"/>
              <a:gd name="vf" fmla="val 115470"/>
            </a:avLst>
          </a:pr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Hexagon 21">
            <a:extLst>
              <a:ext uri="{FF2B5EF4-FFF2-40B4-BE49-F238E27FC236}">
                <a16:creationId xmlns:a16="http://schemas.microsoft.com/office/drawing/2014/main" id="{99956147-4454-5EA6-FC9C-94C08EE35F28}"/>
              </a:ext>
            </a:extLst>
          </p:cNvPr>
          <p:cNvSpPr/>
          <p:nvPr userDrawn="1"/>
        </p:nvSpPr>
        <p:spPr>
          <a:xfrm>
            <a:off x="3948599" y="3206642"/>
            <a:ext cx="1455521" cy="1266696"/>
          </a:xfrm>
          <a:prstGeom prst="hexagon">
            <a:avLst>
              <a:gd name="adj" fmla="val 28413"/>
              <a:gd name="vf" fmla="val 11547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35040" y="731520"/>
            <a:ext cx="5394960" cy="2103120"/>
          </a:xfrm>
        </p:spPr>
        <p:txBody>
          <a:bodyPr anchor="b">
            <a:normAutofit/>
          </a:bodyPr>
          <a:lstStyle/>
          <a:p>
            <a:r>
              <a:rPr lang="en-US"/>
              <a:t>Click to edit Master title style</a:t>
            </a:r>
            <a:endParaRPr lang="en-US"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p:nvPr>
        </p:nvSpPr>
        <p:spPr>
          <a:xfrm>
            <a:off x="6035040" y="3108960"/>
            <a:ext cx="5394960" cy="1879791"/>
          </a:xfrm>
          <a:prstGeom prst="rect">
            <a:avLst/>
          </a:prstGeom>
        </p:spPr>
        <p:txBody>
          <a:bodyPr anchor="t">
            <a:normAutofit/>
          </a:bodyPr>
          <a:lstStyle>
            <a:lvl1pPr marL="0" indent="0" algn="l">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a:t>Click to edit Master text styles</a:t>
            </a:r>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914400" y="3429000"/>
            <a:ext cx="4206240" cy="2377440"/>
          </a:xfrm>
        </p:spPr>
        <p:txBody>
          <a:bodyPr anchor="t">
            <a:noAutofit/>
          </a:bodyPr>
          <a:lstStyle>
            <a:lvl1pPr>
              <a:defRPr sz="3600"/>
            </a:lvl1pPr>
          </a:lstStyle>
          <a:p>
            <a:r>
              <a:rPr lang="en-US" noProof="0"/>
              <a:t>Click to edit Master title style</a:t>
            </a:r>
            <a:endParaRPr lang="en-US" noProof="0" dirty="0"/>
          </a:p>
        </p:txBody>
      </p:sp>
      <p:sp>
        <p:nvSpPr>
          <p:cNvPr id="6" name="Content Placeholder 4">
            <a:extLst>
              <a:ext uri="{FF2B5EF4-FFF2-40B4-BE49-F238E27FC236}">
                <a16:creationId xmlns:a16="http://schemas.microsoft.com/office/drawing/2014/main" id="{73CCCCFD-E0FE-BDB7-CF9D-FCA345E6BA55}"/>
              </a:ext>
            </a:extLst>
          </p:cNvPr>
          <p:cNvSpPr>
            <a:spLocks noGrp="1"/>
          </p:cNvSpPr>
          <p:nvPr>
            <p:ph sz="quarter" idx="35"/>
          </p:nvPr>
        </p:nvSpPr>
        <p:spPr>
          <a:xfrm>
            <a:off x="5394325" y="3429000"/>
            <a:ext cx="3475038" cy="2378075"/>
          </a:xfrm>
        </p:spPr>
        <p:txBody>
          <a:bodyPr anchor="ctr"/>
          <a:lstStyle>
            <a:lvl1pPr marL="347472">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p:txBody>
          <a:bodyPr/>
          <a:lstStyle/>
          <a:p>
            <a:endParaRPr lang="en-US" noProof="0"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p:txBody>
          <a:bodyPr/>
          <a:lstStyle/>
          <a:p>
            <a:fld id="{47FEACEE-25B4-4A2D-B147-27296E36371D}" type="slidenum">
              <a:rPr lang="en-US" altLang="zh-CN" noProof="0" smtClean="0"/>
              <a:pPr/>
              <a:t>‹#›</a:t>
            </a:fld>
            <a:endParaRPr lang="en-US" altLang="zh-CN" noProof="0" dirty="0"/>
          </a:p>
        </p:txBody>
      </p:sp>
      <p:sp>
        <p:nvSpPr>
          <p:cNvPr id="8" name="Freeform 7">
            <a:extLst>
              <a:ext uri="{FF2B5EF4-FFF2-40B4-BE49-F238E27FC236}">
                <a16:creationId xmlns:a16="http://schemas.microsoft.com/office/drawing/2014/main" id="{24C8F37E-3F74-F3FA-C9D8-7083DF2BBECC}"/>
              </a:ext>
            </a:extLst>
          </p:cNvPr>
          <p:cNvSpPr/>
          <p:nvPr userDrawn="1"/>
        </p:nvSpPr>
        <p:spPr>
          <a:xfrm>
            <a:off x="7325349" y="0"/>
            <a:ext cx="1911968" cy="866964"/>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no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FB905CE6-1C2F-E053-4D14-6B86F4EFDC10}"/>
              </a:ext>
            </a:extLst>
          </p:cNvPr>
          <p:cNvSpPr/>
          <p:nvPr userDrawn="1"/>
        </p:nvSpPr>
        <p:spPr>
          <a:xfrm>
            <a:off x="9416816" y="0"/>
            <a:ext cx="1911968" cy="866964"/>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Shape 12">
            <a:extLst>
              <a:ext uri="{FF2B5EF4-FFF2-40B4-BE49-F238E27FC236}">
                <a16:creationId xmlns:a16="http://schemas.microsoft.com/office/drawing/2014/main" id="{0B2D3BF4-495E-23C2-9911-15BC9E0D8EA7}"/>
              </a:ext>
            </a:extLst>
          </p:cNvPr>
          <p:cNvSpPr/>
          <p:nvPr userDrawn="1"/>
        </p:nvSpPr>
        <p:spPr>
          <a:xfrm>
            <a:off x="1571157" y="505838"/>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8" name="Freeform 17">
            <a:extLst>
              <a:ext uri="{FF2B5EF4-FFF2-40B4-BE49-F238E27FC236}">
                <a16:creationId xmlns:a16="http://schemas.microsoft.com/office/drawing/2014/main" id="{62629C19-89EB-BC19-9230-7F7675E16EFF}"/>
              </a:ext>
            </a:extLst>
          </p:cNvPr>
          <p:cNvSpPr/>
          <p:nvPr userDrawn="1"/>
        </p:nvSpPr>
        <p:spPr>
          <a:xfrm>
            <a:off x="521034" y="0"/>
            <a:ext cx="1911968" cy="866964"/>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2"/>
          </a:solidFill>
          <a:ln w="1905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143481105"/>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5998464" y="731520"/>
            <a:ext cx="5029200" cy="3291840"/>
          </a:xfrm>
        </p:spPr>
        <p:txBody>
          <a:bodyPr anchor="b">
            <a:normAutofit/>
          </a:bodyPr>
          <a:lstStyle/>
          <a:p>
            <a:r>
              <a:rPr lang="en-US" noProof="0"/>
              <a:t>Click to edit Master title style</a:t>
            </a:r>
            <a:endParaRPr lang="en-US" noProof="0" dirty="0"/>
          </a:p>
        </p:txBody>
      </p: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p:nvPr>
        </p:nvSpPr>
        <p:spPr>
          <a:xfrm>
            <a:off x="6117336" y="4172084"/>
            <a:ext cx="4910328" cy="1005840"/>
          </a:xfrm>
          <a:prstGeom prst="rect">
            <a:avLst/>
          </a:prstGeom>
        </p:spPr>
        <p:txBody>
          <a:bodyPr>
            <a:norm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text styles</a:t>
            </a:r>
          </a:p>
        </p:txBody>
      </p:sp>
      <p:sp>
        <p:nvSpPr>
          <p:cNvPr id="2" name="Freeform: Shape 5">
            <a:extLst>
              <a:ext uri="{FF2B5EF4-FFF2-40B4-BE49-F238E27FC236}">
                <a16:creationId xmlns:a16="http://schemas.microsoft.com/office/drawing/2014/main" id="{B17C1EC9-3787-8D41-B5F1-BF16FD5C7ACB}"/>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4" name="Freeform: Shape 6">
            <a:extLst>
              <a:ext uri="{FF2B5EF4-FFF2-40B4-BE49-F238E27FC236}">
                <a16:creationId xmlns:a16="http://schemas.microsoft.com/office/drawing/2014/main" id="{E945D8B2-8BED-B43F-8D56-AB19D0D29970}"/>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noProof="0" dirty="0"/>
          </a:p>
        </p:txBody>
      </p:sp>
      <p:sp>
        <p:nvSpPr>
          <p:cNvPr id="5" name="Freeform: Shape 7">
            <a:extLst>
              <a:ext uri="{FF2B5EF4-FFF2-40B4-BE49-F238E27FC236}">
                <a16:creationId xmlns:a16="http://schemas.microsoft.com/office/drawing/2014/main" id="{3853EA5E-735A-20F3-684A-C0AD030EC2D4}"/>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6" name="Freeform: Shape 11">
            <a:extLst>
              <a:ext uri="{FF2B5EF4-FFF2-40B4-BE49-F238E27FC236}">
                <a16:creationId xmlns:a16="http://schemas.microsoft.com/office/drawing/2014/main" id="{75DB4848-0824-8316-ED27-44DF37AD6F3D}"/>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cxnSp>
        <p:nvCxnSpPr>
          <p:cNvPr id="7" name="Straight Connector 2">
            <a:extLst>
              <a:ext uri="{FF2B5EF4-FFF2-40B4-BE49-F238E27FC236}">
                <a16:creationId xmlns:a16="http://schemas.microsoft.com/office/drawing/2014/main" id="{8784B377-2FE4-4091-C29F-46938ECFA73E}"/>
              </a:ext>
            </a:extLst>
          </p:cNvPr>
          <p:cNvCxnSpPr/>
          <p:nvPr userDrawn="1"/>
        </p:nvCxnSpPr>
        <p:spPr>
          <a:xfrm>
            <a:off x="5998709" y="4172084"/>
            <a:ext cx="0" cy="760288"/>
          </a:xfrm>
          <a:prstGeom prst="line">
            <a:avLst/>
          </a:prstGeom>
          <a:noFill/>
          <a:ln w="19050" cap="flat" cmpd="sng" algn="ctr">
            <a:solidFill>
              <a:srgbClr val="D84400"/>
            </a:solidFill>
            <a:prstDash val="solid"/>
            <a:miter lim="800000"/>
          </a:ln>
          <a:effectLst/>
        </p:spPr>
      </p:cxnSp>
    </p:spTree>
    <p:extLst>
      <p:ext uri="{BB962C8B-B14F-4D97-AF65-F5344CB8AC3E}">
        <p14:creationId xmlns:p14="http://schemas.microsoft.com/office/powerpoint/2010/main" val="2612047778"/>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01">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E820F9CA-E84D-E159-524A-398712EC6AFE}"/>
              </a:ext>
            </a:extLst>
          </p:cNvPr>
          <p:cNvGrpSpPr/>
          <p:nvPr userDrawn="1"/>
        </p:nvGrpSpPr>
        <p:grpSpPr>
          <a:xfrm>
            <a:off x="879765" y="-10376"/>
            <a:ext cx="10794247" cy="1864808"/>
            <a:chOff x="879765" y="-10376"/>
            <a:chExt cx="10794247" cy="1864808"/>
          </a:xfrm>
        </p:grpSpPr>
        <p:sp>
          <p:nvSpPr>
            <p:cNvPr id="12" name="Freeform: Shape 12">
              <a:extLst>
                <a:ext uri="{FF2B5EF4-FFF2-40B4-BE49-F238E27FC236}">
                  <a16:creationId xmlns:a16="http://schemas.microsoft.com/office/drawing/2014/main" id="{7674207A-3643-0D40-E3B5-F11FCACBAA74}"/>
                </a:ext>
              </a:extLst>
            </p:cNvPr>
            <p:cNvSpPr/>
            <p:nvPr/>
          </p:nvSpPr>
          <p:spPr>
            <a:xfrm>
              <a:off x="8893126" y="351937"/>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7" name="Freeform: Shape 12">
              <a:extLst>
                <a:ext uri="{FF2B5EF4-FFF2-40B4-BE49-F238E27FC236}">
                  <a16:creationId xmlns:a16="http://schemas.microsoft.com/office/drawing/2014/main" id="{9619B847-88FE-63C2-96AC-161C08F5934F}"/>
                </a:ext>
              </a:extLst>
            </p:cNvPr>
            <p:cNvSpPr/>
            <p:nvPr/>
          </p:nvSpPr>
          <p:spPr>
            <a:xfrm>
              <a:off x="5985740" y="345168"/>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8" name="Freeform 6">
              <a:extLst>
                <a:ext uri="{FF2B5EF4-FFF2-40B4-BE49-F238E27FC236}">
                  <a16:creationId xmlns:a16="http://schemas.microsoft.com/office/drawing/2014/main" id="{228172F9-6711-D31B-2F7B-A4ECDEAB360C}"/>
                </a:ext>
              </a:extLst>
            </p:cNvPr>
            <p:cNvSpPr/>
            <p:nvPr/>
          </p:nvSpPr>
          <p:spPr>
            <a:xfrm>
              <a:off x="5255120"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7">
              <a:extLst>
                <a:ext uri="{FF2B5EF4-FFF2-40B4-BE49-F238E27FC236}">
                  <a16:creationId xmlns:a16="http://schemas.microsoft.com/office/drawing/2014/main" id="{1732E38F-F657-48F0-5783-63C7EDB52F87}"/>
                </a:ext>
              </a:extLst>
            </p:cNvPr>
            <p:cNvSpPr/>
            <p:nvPr/>
          </p:nvSpPr>
          <p:spPr>
            <a:xfrm>
              <a:off x="6710252"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Shape 12">
              <a:extLst>
                <a:ext uri="{FF2B5EF4-FFF2-40B4-BE49-F238E27FC236}">
                  <a16:creationId xmlns:a16="http://schemas.microsoft.com/office/drawing/2014/main" id="{601F8F38-CEFA-8374-19C9-69BA4F7D10DF}"/>
                </a:ext>
              </a:extLst>
            </p:cNvPr>
            <p:cNvSpPr/>
            <p:nvPr/>
          </p:nvSpPr>
          <p:spPr>
            <a:xfrm>
              <a:off x="1610385" y="351937"/>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1" name="Freeform 9">
              <a:extLst>
                <a:ext uri="{FF2B5EF4-FFF2-40B4-BE49-F238E27FC236}">
                  <a16:creationId xmlns:a16="http://schemas.microsoft.com/office/drawing/2014/main" id="{0659428E-002A-3B5E-D9E8-A2B206826D40}"/>
                </a:ext>
              </a:extLst>
            </p:cNvPr>
            <p:cNvSpPr/>
            <p:nvPr/>
          </p:nvSpPr>
          <p:spPr>
            <a:xfrm>
              <a:off x="879765"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12">
              <a:extLst>
                <a:ext uri="{FF2B5EF4-FFF2-40B4-BE49-F238E27FC236}">
                  <a16:creationId xmlns:a16="http://schemas.microsoft.com/office/drawing/2014/main" id="{F3F6BB30-EA63-53B6-1493-0B0220BC1FF8}"/>
                </a:ext>
              </a:extLst>
            </p:cNvPr>
            <p:cNvSpPr/>
            <p:nvPr/>
          </p:nvSpPr>
          <p:spPr>
            <a:xfrm>
              <a:off x="2336512" y="-10376"/>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no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3B6E5B6F-28D6-E7F3-B009-0B5623E38F22}"/>
                </a:ext>
              </a:extLst>
            </p:cNvPr>
            <p:cNvSpPr/>
            <p:nvPr/>
          </p:nvSpPr>
          <p:spPr>
            <a:xfrm>
              <a:off x="8160084" y="-10376"/>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no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4817D92F-B8AA-2300-DC90-9AA1D5E54408}"/>
                </a:ext>
              </a:extLst>
            </p:cNvPr>
            <p:cNvSpPr/>
            <p:nvPr/>
          </p:nvSpPr>
          <p:spPr>
            <a:xfrm>
              <a:off x="9615216"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2">
              <a:extLst>
                <a:ext uri="{FF2B5EF4-FFF2-40B4-BE49-F238E27FC236}">
                  <a16:creationId xmlns:a16="http://schemas.microsoft.com/office/drawing/2014/main" id="{F40AC1C2-6632-AEFE-E7DF-2E1BB06D857A}"/>
                </a:ext>
              </a:extLst>
            </p:cNvPr>
            <p:cNvSpPr/>
            <p:nvPr/>
          </p:nvSpPr>
          <p:spPr>
            <a:xfrm>
              <a:off x="10342958" y="320527"/>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grpSp>
      <p:sp>
        <p:nvSpPr>
          <p:cNvPr id="2" name="Title 1"/>
          <p:cNvSpPr>
            <a:spLocks noGrp="1"/>
          </p:cNvSpPr>
          <p:nvPr>
            <p:ph type="title"/>
          </p:nvPr>
        </p:nvSpPr>
        <p:spPr>
          <a:xfrm>
            <a:off x="914400" y="2487168"/>
            <a:ext cx="4572000" cy="3383280"/>
          </a:xfrm>
        </p:spPr>
        <p:txBody>
          <a:bodyPr anchor="t">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6217920" y="2487168"/>
            <a:ext cx="5029200" cy="3383280"/>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453787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break with image">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143000" y="3200400"/>
            <a:ext cx="5029200" cy="2743200"/>
          </a:xfrm>
        </p:spPr>
        <p:txBody>
          <a:bodyPr anchor="t">
            <a:normAutofit/>
          </a:bodyPr>
          <a:lstStyle>
            <a:lvl1pPr>
              <a:defRPr sz="4800"/>
            </a:lvl1pPr>
          </a:lstStyle>
          <a:p>
            <a:r>
              <a:rPr lang="en-US" noProof="0"/>
              <a:t>Click to edit Master title style</a:t>
            </a:r>
            <a:endParaRPr lang="en-US" noProof="0" dirty="0"/>
          </a:p>
        </p:txBody>
      </p:sp>
      <p:pic>
        <p:nvPicPr>
          <p:cNvPr id="10" name="Picture Placeholder 31">
            <a:extLst>
              <a:ext uri="{FF2B5EF4-FFF2-40B4-BE49-F238E27FC236}">
                <a16:creationId xmlns:a16="http://schemas.microsoft.com/office/drawing/2014/main" id="{373D33A6-83B0-5538-2873-8856E4E60DC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accent5">
              <a:alpha val="30000"/>
            </a:schemeClr>
          </a:solidFill>
        </p:spPr>
      </p:pic>
      <p:sp>
        <p:nvSpPr>
          <p:cNvPr id="7" name="Content placeholder 47">
            <a:extLst>
              <a:ext uri="{FF2B5EF4-FFF2-40B4-BE49-F238E27FC236}">
                <a16:creationId xmlns:a16="http://schemas.microsoft.com/office/drawing/2014/main" id="{3944D979-8121-82AA-A130-38072F1EA83F}"/>
              </a:ext>
            </a:extLst>
          </p:cNvPr>
          <p:cNvSpPr>
            <a:spLocks noGrp="1"/>
          </p:cNvSpPr>
          <p:nvPr>
            <p:ph type="pic" sz="quarter" idx="47" hasCustomPrompt="1"/>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p:nvPr>
        </p:nvSpPr>
        <p:spPr>
          <a:xfrm>
            <a:off x="1261872" y="2240280"/>
            <a:ext cx="5029200" cy="760288"/>
          </a:xfrm>
          <a:prstGeom prst="rect">
            <a:avLst/>
          </a:prstGeom>
        </p:spPr>
        <p:txBody>
          <a:bodyPr anchor="b">
            <a:normAutofit/>
          </a:bodyPr>
          <a:lstStyle>
            <a:lvl1pPr marL="0" indent="0">
              <a:lnSpc>
                <a:spcPct val="100000"/>
              </a:lnSpc>
              <a:buNone/>
              <a:defRPr sz="2000" b="0">
                <a:solidFill>
                  <a:schemeClr val="bg1"/>
                </a:solidFill>
              </a:defRPr>
            </a:lvl1pPr>
            <a:lvl2pPr>
              <a:defRPr sz="1000"/>
            </a:lvl2pPr>
            <a:lvl3pPr>
              <a:defRPr sz="900"/>
            </a:lvl3pPr>
            <a:lvl4pPr>
              <a:defRPr sz="800"/>
            </a:lvl4pPr>
            <a:lvl5pPr>
              <a:defRPr sz="800"/>
            </a:lvl5pPr>
          </a:lstStyle>
          <a:p>
            <a:pPr lvl="0"/>
            <a:r>
              <a:rPr lang="en-US" altLang="zh-CN" noProof="0"/>
              <a:t>Click to edit Master text styles</a:t>
            </a:r>
          </a:p>
        </p:txBody>
      </p:sp>
      <p:sp>
        <p:nvSpPr>
          <p:cNvPr id="5" name="Freeform: Shape 25">
            <a:extLst>
              <a:ext uri="{FF2B5EF4-FFF2-40B4-BE49-F238E27FC236}">
                <a16:creationId xmlns:a16="http://schemas.microsoft.com/office/drawing/2014/main" id="{8A1DBD66-3066-DF70-EF94-95DF0D7A6503}"/>
              </a:ext>
            </a:extLst>
          </p:cNvPr>
          <p:cNvSpPr/>
          <p:nvPr userDrawn="1"/>
        </p:nvSpPr>
        <p:spPr>
          <a:xfrm flipH="1">
            <a:off x="7400972" y="4594440"/>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Freeform: Shape 11">
            <a:extLst>
              <a:ext uri="{FF2B5EF4-FFF2-40B4-BE49-F238E27FC236}">
                <a16:creationId xmlns:a16="http://schemas.microsoft.com/office/drawing/2014/main" id="{D2CC929C-40BF-4EF5-7910-7F657CAF8CA9}"/>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cxnSp>
        <p:nvCxnSpPr>
          <p:cNvPr id="9" name="Straight Connector 2">
            <a:extLst>
              <a:ext uri="{FF2B5EF4-FFF2-40B4-BE49-F238E27FC236}">
                <a16:creationId xmlns:a16="http://schemas.microsoft.com/office/drawing/2014/main" id="{66E94398-47F0-267C-6791-5C30B1CEF496}"/>
              </a:ext>
            </a:extLst>
          </p:cNvPr>
          <p:cNvCxnSpPr/>
          <p:nvPr userDrawn="1"/>
        </p:nvCxnSpPr>
        <p:spPr>
          <a:xfrm>
            <a:off x="1142663" y="2282891"/>
            <a:ext cx="0" cy="760288"/>
          </a:xfrm>
          <a:prstGeom prst="line">
            <a:avLst/>
          </a:prstGeom>
          <a:noFill/>
          <a:ln w="19050" cap="flat" cmpd="sng" algn="ctr">
            <a:solidFill>
              <a:srgbClr val="D84400"/>
            </a:solidFill>
            <a:prstDash val="solid"/>
            <a:miter lim="800000"/>
          </a:ln>
          <a:effectLst/>
        </p:spPr>
      </p:cxnSp>
    </p:spTree>
    <p:extLst>
      <p:ext uri="{BB962C8B-B14F-4D97-AF65-F5344CB8AC3E}">
        <p14:creationId xmlns:p14="http://schemas.microsoft.com/office/powerpoint/2010/main" val="777926280"/>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01">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914400" y="731520"/>
            <a:ext cx="4663440" cy="1737360"/>
          </a:xfrm>
          <a:prstGeom prst="rect">
            <a:avLst/>
          </a:prstGeom>
        </p:spPr>
        <p:txBody>
          <a:bodyPr vert="horz" lIns="91440" tIns="45720" rIns="91440" bIns="45720" rtlCol="0"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E7A93C-2947-B6E4-C693-7C485DDC0135}"/>
              </a:ext>
            </a:extLst>
          </p:cNvPr>
          <p:cNvSpPr>
            <a:spLocks noGrp="1"/>
          </p:cNvSpPr>
          <p:nvPr>
            <p:ph idx="1"/>
          </p:nvPr>
        </p:nvSpPr>
        <p:spPr>
          <a:xfrm>
            <a:off x="5852160" y="731520"/>
            <a:ext cx="5486400" cy="173736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2">
            <a:extLst>
              <a:ext uri="{FF2B5EF4-FFF2-40B4-BE49-F238E27FC236}">
                <a16:creationId xmlns:a16="http://schemas.microsoft.com/office/drawing/2014/main" id="{E8A3F288-990F-014E-F099-1E3091477CA7}"/>
              </a:ext>
            </a:extLst>
          </p:cNvPr>
          <p:cNvSpPr>
            <a:spLocks noGrp="1"/>
          </p:cNvSpPr>
          <p:nvPr>
            <p:ph idx="30"/>
          </p:nvPr>
        </p:nvSpPr>
        <p:spPr>
          <a:xfrm>
            <a:off x="914400" y="2743200"/>
            <a:ext cx="8348472" cy="3374136"/>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endParaRPr lang="en-US" noProof="0"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914400" y="731520"/>
            <a:ext cx="3931920" cy="2103120"/>
          </a:xfrm>
        </p:spPr>
        <p:txBody>
          <a:bodyPr anchor="b">
            <a:normAutofit/>
          </a:bodyPr>
          <a:lstStyle>
            <a:lvl1pPr>
              <a:defRPr sz="3600"/>
            </a:lvl1pPr>
          </a:lstStyle>
          <a:p>
            <a:r>
              <a:rPr lang="en-US"/>
              <a:t>Click to edit Master title style</a:t>
            </a:r>
            <a:endParaRPr lang="en-US" dirty="0"/>
          </a:p>
        </p:txBody>
      </p:sp>
      <p:sp>
        <p:nvSpPr>
          <p:cNvPr id="9" name="Content Placeholder 2">
            <a:extLst>
              <a:ext uri="{FF2B5EF4-FFF2-40B4-BE49-F238E27FC236}">
                <a16:creationId xmlns:a16="http://schemas.microsoft.com/office/drawing/2014/main" id="{2317990C-ED42-30BE-0501-F9C5B4A48B73}"/>
              </a:ext>
            </a:extLst>
          </p:cNvPr>
          <p:cNvSpPr>
            <a:spLocks noGrp="1"/>
          </p:cNvSpPr>
          <p:nvPr>
            <p:ph idx="1"/>
          </p:nvPr>
        </p:nvSpPr>
        <p:spPr>
          <a:xfrm>
            <a:off x="914400" y="3108960"/>
            <a:ext cx="3931920" cy="265176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a:extLst>
              <a:ext uri="{FF2B5EF4-FFF2-40B4-BE49-F238E27FC236}">
                <a16:creationId xmlns:a16="http://schemas.microsoft.com/office/drawing/2014/main" id="{4AC62875-1B1B-E814-6549-162A8DBF8929}"/>
              </a:ext>
            </a:extLst>
          </p:cNvPr>
          <p:cNvSpPr>
            <a:spLocks noGrp="1"/>
          </p:cNvSpPr>
          <p:nvPr>
            <p:ph type="pic" sz="quarter" idx="54"/>
          </p:nvPr>
        </p:nvSpPr>
        <p:spPr>
          <a:xfrm>
            <a:off x="5745002" y="0"/>
            <a:ext cx="6446999" cy="6858000"/>
          </a:xfrm>
          <a:custGeom>
            <a:avLst/>
            <a:gdLst>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close/>
              </a:path>
            </a:pathLst>
          </a:custGeom>
        </p:spPr>
        <p:txBody>
          <a:bodyPr wrap="square" anchor="ctr">
            <a:noAutofit/>
          </a:bodyPr>
          <a:lstStyle>
            <a:lvl1pPr marL="0" indent="0">
              <a:buNone/>
              <a:defRPr sz="1600"/>
            </a:lvl1pPr>
          </a:lstStyle>
          <a:p>
            <a:r>
              <a:rPr lang="en-US"/>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endParaRPr lang="en-US" noProof="0"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sp>
        <p:nvSpPr>
          <p:cNvPr id="2" name="Freeform: Shape 1">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userDrawn="1"/>
        </p:nvSpPr>
        <p:spPr>
          <a:xfrm>
            <a:off x="5203802" y="480395"/>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4161259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02">
    <p:spTree>
      <p:nvGrpSpPr>
        <p:cNvPr id="1" name=""/>
        <p:cNvGrpSpPr/>
        <p:nvPr/>
      </p:nvGrpSpPr>
      <p:grpSpPr>
        <a:xfrm>
          <a:off x="0" y="0"/>
          <a:ext cx="0" cy="0"/>
          <a:chOff x="0" y="0"/>
          <a:chExt cx="0" cy="0"/>
        </a:xfrm>
      </p:grpSpPr>
      <p:sp>
        <p:nvSpPr>
          <p:cNvPr id="4" name="Rectangle 13">
            <a:extLst>
              <a:ext uri="{FF2B5EF4-FFF2-40B4-BE49-F238E27FC236}">
                <a16:creationId xmlns:a16="http://schemas.microsoft.com/office/drawing/2014/main" id="{12BFFCE7-C68B-4904-8795-9589C3F38FD4}"/>
              </a:ext>
            </a:extLst>
          </p:cNvPr>
          <p:cNvSpPr/>
          <p:nvPr userDrawn="1"/>
        </p:nvSpPr>
        <p:spPr>
          <a:xfrm>
            <a:off x="636161" y="5854024"/>
            <a:ext cx="2330137" cy="708120"/>
          </a:xfrm>
          <a:prstGeom prst="rect">
            <a:avLst/>
          </a:prstGeom>
          <a:solidFill>
            <a:srgbClr val="0F2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 name="Freeform: Shape 19">
            <a:extLst>
              <a:ext uri="{FF2B5EF4-FFF2-40B4-BE49-F238E27FC236}">
                <a16:creationId xmlns:a16="http://schemas.microsoft.com/office/drawing/2014/main" id="{9D307BA6-8A60-85D7-CC8B-894256DC4B90}"/>
              </a:ext>
            </a:extLst>
          </p:cNvPr>
          <p:cNvSpPr/>
          <p:nvPr userDrawn="1"/>
        </p:nvSpPr>
        <p:spPr>
          <a:xfrm>
            <a:off x="8517470" y="2248218"/>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7" name="Freeform: Shape 19">
            <a:extLst>
              <a:ext uri="{FF2B5EF4-FFF2-40B4-BE49-F238E27FC236}">
                <a16:creationId xmlns:a16="http://schemas.microsoft.com/office/drawing/2014/main" id="{F38B75F8-75D4-4B41-B7C7-433032DD0A6F}"/>
              </a:ext>
            </a:extLst>
          </p:cNvPr>
          <p:cNvSpPr/>
          <p:nvPr userDrawn="1"/>
        </p:nvSpPr>
        <p:spPr>
          <a:xfrm>
            <a:off x="9578882" y="460803"/>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24">
            <a:extLst>
              <a:ext uri="{FF2B5EF4-FFF2-40B4-BE49-F238E27FC236}">
                <a16:creationId xmlns:a16="http://schemas.microsoft.com/office/drawing/2014/main" id="{671D1224-EDDC-4900-92DC-13608D44C524}"/>
              </a:ext>
            </a:extLst>
          </p:cNvPr>
          <p:cNvSpPr/>
          <p:nvPr userDrawn="1"/>
        </p:nvSpPr>
        <p:spPr>
          <a:xfrm>
            <a:off x="9522496"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5" name="Freeform 14">
            <a:extLst>
              <a:ext uri="{FF2B5EF4-FFF2-40B4-BE49-F238E27FC236}">
                <a16:creationId xmlns:a16="http://schemas.microsoft.com/office/drawing/2014/main" id="{635A9E44-4E60-1AD1-0B85-72422683B48A}"/>
              </a:ext>
            </a:extLst>
          </p:cNvPr>
          <p:cNvSpPr/>
          <p:nvPr userDrawn="1"/>
        </p:nvSpPr>
        <p:spPr>
          <a:xfrm>
            <a:off x="11034052" y="3709992"/>
            <a:ext cx="117318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914400" y="1060704"/>
            <a:ext cx="7132320" cy="1773936"/>
          </a:xfrm>
        </p:spPr>
        <p:txBody>
          <a:bodyPr anchor="b">
            <a:normAutofit/>
          </a:bodyPr>
          <a:lstStyle>
            <a:lvl1pPr>
              <a:defRPr sz="3600"/>
            </a:lvl1pPr>
          </a:lstStyle>
          <a:p>
            <a:r>
              <a:rPr lang="en-US" noProof="0"/>
              <a:t>Click to edit Master title style</a:t>
            </a:r>
            <a:endParaRPr lang="en-US" noProof="0" dirty="0"/>
          </a:p>
        </p:txBody>
      </p:sp>
      <p:sp>
        <p:nvSpPr>
          <p:cNvPr id="3" name="Content Placeholder 2">
            <a:extLst>
              <a:ext uri="{FF2B5EF4-FFF2-40B4-BE49-F238E27FC236}">
                <a16:creationId xmlns:a16="http://schemas.microsoft.com/office/drawing/2014/main" id="{E3E34C76-4814-6AFA-CEFD-F82B9ED9BB1D}"/>
              </a:ext>
            </a:extLst>
          </p:cNvPr>
          <p:cNvSpPr>
            <a:spLocks noGrp="1"/>
          </p:cNvSpPr>
          <p:nvPr>
            <p:ph idx="1"/>
          </p:nvPr>
        </p:nvSpPr>
        <p:spPr>
          <a:xfrm>
            <a:off x="914400" y="3108960"/>
            <a:ext cx="3291840" cy="2651760"/>
          </a:xfrm>
        </p:spPr>
        <p:txBody>
          <a:bodyPr/>
          <a:lstStyle>
            <a:lvl1pPr marL="0" indent="0">
              <a:buNone/>
              <a:defRPr sz="1800"/>
            </a:lvl1pPr>
            <a:lvl2pPr marL="347472">
              <a:defRPr sz="1800"/>
            </a:lvl2pPr>
            <a:lvl3pPr marL="731520">
              <a:defRPr sz="1800"/>
            </a:lvl3pPr>
            <a:lvl4pPr marL="1097280">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Content Placeholder 2">
            <a:extLst>
              <a:ext uri="{FF2B5EF4-FFF2-40B4-BE49-F238E27FC236}">
                <a16:creationId xmlns:a16="http://schemas.microsoft.com/office/drawing/2014/main" id="{D42F254A-B4C7-D072-FEB9-22F9A2B0CA64}"/>
              </a:ext>
            </a:extLst>
          </p:cNvPr>
          <p:cNvSpPr>
            <a:spLocks noGrp="1"/>
          </p:cNvSpPr>
          <p:nvPr>
            <p:ph idx="56"/>
          </p:nvPr>
        </p:nvSpPr>
        <p:spPr>
          <a:xfrm>
            <a:off x="4754880" y="3108960"/>
            <a:ext cx="3291840" cy="2651760"/>
          </a:xfrm>
        </p:spPr>
        <p:txBody>
          <a:bodyPr/>
          <a:lstStyle>
            <a:lvl1pPr marL="0" indent="0">
              <a:buNone/>
              <a:defRPr sz="1800"/>
            </a:lvl1pPr>
            <a:lvl2pPr marL="347472">
              <a:defRPr sz="1800"/>
            </a:lvl2pPr>
            <a:lvl3pPr marL="731520">
              <a:defRPr sz="1800"/>
            </a:lvl3pPr>
            <a:lvl4pPr marL="1097280">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Footer Placeholder 8">
            <a:extLst>
              <a:ext uri="{FF2B5EF4-FFF2-40B4-BE49-F238E27FC236}">
                <a16:creationId xmlns:a16="http://schemas.microsoft.com/office/drawing/2014/main" id="{85DBF4DF-D0B4-1DA6-0271-5D4033A9C19C}"/>
              </a:ext>
            </a:extLst>
          </p:cNvPr>
          <p:cNvSpPr>
            <a:spLocks noGrp="1"/>
          </p:cNvSpPr>
          <p:nvPr>
            <p:ph type="ftr" sz="quarter" idx="57"/>
          </p:nvPr>
        </p:nvSpPr>
        <p:spPr/>
        <p:txBody>
          <a:bodyPr/>
          <a:lstStyle/>
          <a:p>
            <a:endParaRPr lang="en-US" noProof="0" dirty="0"/>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613646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wo content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914400" y="731520"/>
            <a:ext cx="4389120" cy="2103120"/>
          </a:xfrm>
        </p:spPr>
        <p:txBody>
          <a:bodyPr anchor="b" anchorCtr="0">
            <a:normAutofit/>
          </a:bodyPr>
          <a:lstStyle>
            <a:lvl1pPr>
              <a:defRPr sz="3600"/>
            </a:lvl1pPr>
          </a:lstStyle>
          <a:p>
            <a:r>
              <a:rPr lang="en-US"/>
              <a:t>Click to edit Master title style</a:t>
            </a:r>
          </a:p>
        </p:txBody>
      </p:sp>
      <p:sp>
        <p:nvSpPr>
          <p:cNvPr id="4" name="Content Placeholder 2">
            <a:extLst>
              <a:ext uri="{FF2B5EF4-FFF2-40B4-BE49-F238E27FC236}">
                <a16:creationId xmlns:a16="http://schemas.microsoft.com/office/drawing/2014/main" id="{C403123E-E3E0-5E2A-E1FB-EC28A2C68EEB}"/>
              </a:ext>
            </a:extLst>
          </p:cNvPr>
          <p:cNvSpPr>
            <a:spLocks noGrp="1"/>
          </p:cNvSpPr>
          <p:nvPr>
            <p:ph idx="14"/>
          </p:nvPr>
        </p:nvSpPr>
        <p:spPr>
          <a:xfrm>
            <a:off x="914400" y="3108960"/>
            <a:ext cx="4389120" cy="1920240"/>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9" name="Content Placeholder 2">
            <a:extLst>
              <a:ext uri="{FF2B5EF4-FFF2-40B4-BE49-F238E27FC236}">
                <a16:creationId xmlns:a16="http://schemas.microsoft.com/office/drawing/2014/main" id="{5B0A6B95-C59B-C125-7957-8C41B37891E1}"/>
              </a:ext>
            </a:extLst>
          </p:cNvPr>
          <p:cNvSpPr>
            <a:spLocks noGrp="1"/>
          </p:cNvSpPr>
          <p:nvPr>
            <p:ph idx="1"/>
          </p:nvPr>
        </p:nvSpPr>
        <p:spPr>
          <a:xfrm>
            <a:off x="5852160" y="731520"/>
            <a:ext cx="5367528" cy="5212080"/>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2" name="Freeform 11">
            <a:extLst>
              <a:ext uri="{FF2B5EF4-FFF2-40B4-BE49-F238E27FC236}">
                <a16:creationId xmlns:a16="http://schemas.microsoft.com/office/drawing/2014/main" id="{18CD2E87-8426-FC12-6665-A6E2F64FEA93}"/>
              </a:ext>
            </a:extLst>
          </p:cNvPr>
          <p:cNvSpPr>
            <a:spLocks noChangeAspect="1"/>
          </p:cNvSpPr>
          <p:nvPr userDrawn="1"/>
        </p:nvSpPr>
        <p:spPr>
          <a:xfrm flipH="1">
            <a:off x="-9525" y="5039331"/>
            <a:ext cx="986377" cy="128016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1">
            <a:extLst>
              <a:ext uri="{FF2B5EF4-FFF2-40B4-BE49-F238E27FC236}">
                <a16:creationId xmlns:a16="http://schemas.microsoft.com/office/drawing/2014/main" id="{D35CF771-1335-6C94-6AA8-AF68EADDDF00}"/>
              </a:ext>
            </a:extLst>
          </p:cNvPr>
          <p:cNvSpPr/>
          <p:nvPr userDrawn="1"/>
        </p:nvSpPr>
        <p:spPr>
          <a:xfrm>
            <a:off x="1140014" y="5142797"/>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bg2">
                <a:lumMod val="75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9243908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bg1"/>
                </a:solidFill>
                <a:latin typeface="+mn-lt"/>
              </a:defRPr>
            </a:lvl1pPr>
          </a:lstStyle>
          <a:p>
            <a:fld id="{47FEACEE-25B4-4A2D-B147-27296E36371D}" type="slidenum">
              <a:rPr lang="en-US" altLang="zh-CN" noProof="0" smtClean="0"/>
              <a:pPr/>
              <a:t>‹#›</a:t>
            </a:fld>
            <a:endParaRPr lang="en-US" altLang="zh-CN" noProof="0"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914400" y="6217920"/>
            <a:ext cx="4114800" cy="365125"/>
          </a:xfrm>
          <a:prstGeom prst="rect">
            <a:avLst/>
          </a:prstGeom>
        </p:spPr>
        <p:txBody>
          <a:bodyPr vert="horz" lIns="91440" tIns="45720" rIns="91440" bIns="45720" rtlCol="0" anchor="ctr">
            <a:noAutofit/>
          </a:bodyPr>
          <a:lstStyle>
            <a:lvl1pPr algn="l">
              <a:defRPr sz="1200">
                <a:solidFill>
                  <a:schemeClr val="bg1"/>
                </a:solidFill>
                <a:latin typeface="+mn-lt"/>
              </a:defRPr>
            </a:lvl1pPr>
          </a:lstStyle>
          <a:p>
            <a:endParaRPr lang="en-US" noProof="0"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71" r:id="rId2"/>
    <p:sldLayoutId id="2147483674" r:id="rId3"/>
    <p:sldLayoutId id="2147483670" r:id="rId4"/>
    <p:sldLayoutId id="2147483669" r:id="rId5"/>
    <p:sldLayoutId id="2147483655" r:id="rId6"/>
    <p:sldLayoutId id="2147483651" r:id="rId7"/>
    <p:sldLayoutId id="2147483662" r:id="rId8"/>
    <p:sldLayoutId id="2147483672" r:id="rId9"/>
    <p:sldLayoutId id="2147483653" r:id="rId10"/>
    <p:sldLayoutId id="2147483663" r:id="rId11"/>
    <p:sldLayoutId id="2147483665" r:id="rId12"/>
  </p:sldLayoutIdLst>
  <p:hf hdr="0" ftr="0" dt="0"/>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347472"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1pPr>
      <a:lvl2pPr marL="73152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2pPr>
      <a:lvl3pPr marL="109728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3pPr>
      <a:lvl4pPr marL="146304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4pPr>
      <a:lvl5pPr marL="182880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144292" y="731520"/>
            <a:ext cx="5029200" cy="3291840"/>
          </a:xfrm>
        </p:spPr>
        <p:txBody>
          <a:bodyPr lIns="0" anchor="b" anchorCtr="0"/>
          <a:lstStyle/>
          <a:p>
            <a:r>
              <a:rPr lang="en-US" altLang="zh-CN" dirty="0"/>
              <a:t>Traditional Method vs </a:t>
            </a:r>
            <a:r>
              <a:rPr lang="en-US" altLang="zh-CN" dirty="0" err="1"/>
              <a:t>Lastest</a:t>
            </a:r>
            <a:r>
              <a:rPr lang="en-US" altLang="zh-CN" dirty="0"/>
              <a:t> Method </a:t>
            </a:r>
            <a:endParaRPr lang="en-US"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260894" y="4172084"/>
            <a:ext cx="4912598" cy="914400"/>
          </a:xfrm>
        </p:spPr>
        <p:txBody>
          <a:bodyPr/>
          <a:lstStyle/>
          <a:p>
            <a:r>
              <a:rPr lang="en-US" dirty="0"/>
              <a:t>Presented By</a:t>
            </a:r>
          </a:p>
          <a:p>
            <a:r>
              <a:rPr lang="en-US" dirty="0"/>
              <a:t>Sai Siddarth T S</a:t>
            </a:r>
          </a:p>
        </p:txBody>
      </p:sp>
      <p:pic>
        <p:nvPicPr>
          <p:cNvPr id="20" name="Picture Placeholder 19" descr="Two people looking at a laptop at a table">
            <a:extLst>
              <a:ext uri="{FF2B5EF4-FFF2-40B4-BE49-F238E27FC236}">
                <a16:creationId xmlns:a16="http://schemas.microsoft.com/office/drawing/2014/main" id="{E83BB08F-E403-8715-0B24-AD9E4B72C80E}"/>
              </a:ext>
            </a:extLst>
          </p:cNvPr>
          <p:cNvPicPr>
            <a:picLocks noGrp="1" noChangeAspect="1"/>
          </p:cNvPicPr>
          <p:nvPr>
            <p:ph type="pic" sz="quarter" idx="47"/>
          </p:nvPr>
        </p:nvPicPr>
        <p:blipFill>
          <a:blip r:embed="rId3"/>
          <a:srcRect l="23" r="23"/>
          <a:stretch/>
        </p:blipFill>
        <p:spPr>
          <a:xfrm>
            <a:off x="6742557" y="821836"/>
            <a:ext cx="4405503" cy="5066346"/>
          </a:xfrm>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6035040" y="731520"/>
            <a:ext cx="5394960" cy="2103120"/>
          </a:xfrm>
        </p:spPr>
        <p:txBody>
          <a:bodyPr/>
          <a:lstStyle/>
          <a:p>
            <a:r>
              <a:rPr lang="en-US" dirty="0"/>
              <a:t>Thank you</a:t>
            </a:r>
          </a:p>
        </p:txBody>
      </p:sp>
    </p:spTree>
    <p:extLst>
      <p:ext uri="{BB962C8B-B14F-4D97-AF65-F5344CB8AC3E}">
        <p14:creationId xmlns:p14="http://schemas.microsoft.com/office/powerpoint/2010/main" val="52927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F021C-3CEB-0FBA-DA89-C9C82E741BB3}"/>
              </a:ext>
            </a:extLst>
          </p:cNvPr>
          <p:cNvSpPr>
            <a:spLocks noGrp="1"/>
          </p:cNvSpPr>
          <p:nvPr>
            <p:ph type="title"/>
          </p:nvPr>
        </p:nvSpPr>
        <p:spPr>
          <a:xfrm>
            <a:off x="914400" y="3429000"/>
            <a:ext cx="4206240" cy="2377440"/>
          </a:xfrm>
        </p:spPr>
        <p:txBody>
          <a:bodyPr anchor="t" anchorCtr="0"/>
          <a:lstStyle/>
          <a:p>
            <a:r>
              <a:rPr lang="en-US" dirty="0"/>
              <a:t>Objective</a:t>
            </a:r>
          </a:p>
        </p:txBody>
      </p:sp>
      <p:sp>
        <p:nvSpPr>
          <p:cNvPr id="3" name="Text Placeholder 2">
            <a:extLst>
              <a:ext uri="{FF2B5EF4-FFF2-40B4-BE49-F238E27FC236}">
                <a16:creationId xmlns:a16="http://schemas.microsoft.com/office/drawing/2014/main" id="{3C6746B3-AFD9-641E-7CBF-9A783646B368}"/>
              </a:ext>
            </a:extLst>
          </p:cNvPr>
          <p:cNvSpPr>
            <a:spLocks noGrp="1"/>
          </p:cNvSpPr>
          <p:nvPr>
            <p:ph sz="quarter" idx="35"/>
          </p:nvPr>
        </p:nvSpPr>
        <p:spPr>
          <a:xfrm>
            <a:off x="3486866" y="3202858"/>
            <a:ext cx="6100915" cy="2378075"/>
          </a:xfrm>
        </p:spPr>
        <p:txBody>
          <a:bodyPr anchor="t" anchorCtr="0"/>
          <a:lstStyle/>
          <a:p>
            <a:r>
              <a:rPr lang="en-US" dirty="0"/>
              <a:t>To deliver a complete and finished product after detailed planning.</a:t>
            </a:r>
          </a:p>
          <a:p>
            <a:r>
              <a:rPr lang="en-US" dirty="0"/>
              <a:t>Ensure all requirements are gathered before execution begins.</a:t>
            </a:r>
          </a:p>
        </p:txBody>
      </p:sp>
      <p:sp>
        <p:nvSpPr>
          <p:cNvPr id="4" name="Slide Number Placeholder 3">
            <a:extLst>
              <a:ext uri="{FF2B5EF4-FFF2-40B4-BE49-F238E27FC236}">
                <a16:creationId xmlns:a16="http://schemas.microsoft.com/office/drawing/2014/main" id="{5D559569-83D5-A20B-653C-B9D6C8D98164}"/>
              </a:ext>
            </a:extLst>
          </p:cNvPr>
          <p:cNvSpPr>
            <a:spLocks noGrp="1"/>
          </p:cNvSpPr>
          <p:nvPr>
            <p:ph type="sldNum" sz="quarter" idx="34"/>
          </p:nvPr>
        </p:nvSpPr>
        <p:spPr/>
        <p:txBody>
          <a:bodyPr/>
          <a:lstStyle/>
          <a:p>
            <a:fld id="{47FEACEE-25B4-4A2D-B147-27296E36371D}" type="slidenum">
              <a:rPr lang="en-US" altLang="zh-CN" noProof="0" smtClean="0"/>
              <a:pPr/>
              <a:t>2</a:t>
            </a:fld>
            <a:endParaRPr lang="en-US" altLang="zh-CN" noProof="0" dirty="0"/>
          </a:p>
        </p:txBody>
      </p:sp>
      <p:sp>
        <p:nvSpPr>
          <p:cNvPr id="6" name="TextBox 5">
            <a:extLst>
              <a:ext uri="{FF2B5EF4-FFF2-40B4-BE49-F238E27FC236}">
                <a16:creationId xmlns:a16="http://schemas.microsoft.com/office/drawing/2014/main" id="{0637D2CF-C03B-5DE1-F652-73534858916A}"/>
              </a:ext>
            </a:extLst>
          </p:cNvPr>
          <p:cNvSpPr txBox="1"/>
          <p:nvPr/>
        </p:nvSpPr>
        <p:spPr>
          <a:xfrm>
            <a:off x="914400" y="2623432"/>
            <a:ext cx="6100916" cy="461665"/>
          </a:xfrm>
          <a:prstGeom prst="rect">
            <a:avLst/>
          </a:prstGeom>
          <a:noFill/>
        </p:spPr>
        <p:txBody>
          <a:bodyPr wrap="square">
            <a:spAutoFit/>
          </a:bodyPr>
          <a:lstStyle/>
          <a:p>
            <a:r>
              <a:rPr lang="en-US" sz="2400" dirty="0">
                <a:solidFill>
                  <a:schemeClr val="bg1"/>
                </a:solidFill>
              </a:rPr>
              <a:t>Traditional Method:</a:t>
            </a:r>
            <a:endParaRPr lang="en-IN" sz="2400" dirty="0">
              <a:solidFill>
                <a:schemeClr val="bg1"/>
              </a:solidFill>
            </a:endParaRPr>
          </a:p>
        </p:txBody>
      </p:sp>
    </p:spTree>
    <p:extLst>
      <p:ext uri="{BB962C8B-B14F-4D97-AF65-F5344CB8AC3E}">
        <p14:creationId xmlns:p14="http://schemas.microsoft.com/office/powerpoint/2010/main" val="1485080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2A73C-F597-27B7-8F29-D6406DC4DB9A}"/>
              </a:ext>
            </a:extLst>
          </p:cNvPr>
          <p:cNvSpPr>
            <a:spLocks noGrp="1"/>
          </p:cNvSpPr>
          <p:nvPr>
            <p:ph type="title"/>
          </p:nvPr>
        </p:nvSpPr>
        <p:spPr>
          <a:xfrm>
            <a:off x="5998464" y="609600"/>
            <a:ext cx="5029200" cy="1978250"/>
          </a:xfrm>
        </p:spPr>
        <p:txBody>
          <a:bodyPr lIns="0" anchor="b" anchorCtr="0"/>
          <a:lstStyle/>
          <a:p>
            <a:r>
              <a:rPr lang="en-US" dirty="0"/>
              <a:t>Achievements of Traditional method</a:t>
            </a:r>
          </a:p>
        </p:txBody>
      </p:sp>
      <p:sp>
        <p:nvSpPr>
          <p:cNvPr id="3" name="Text Placeholder 2">
            <a:extLst>
              <a:ext uri="{FF2B5EF4-FFF2-40B4-BE49-F238E27FC236}">
                <a16:creationId xmlns:a16="http://schemas.microsoft.com/office/drawing/2014/main" id="{AC190503-C2C6-37F4-4636-9B4A8A3DE4EB}"/>
              </a:ext>
            </a:extLst>
          </p:cNvPr>
          <p:cNvSpPr>
            <a:spLocks noGrp="1"/>
          </p:cNvSpPr>
          <p:nvPr>
            <p:ph type="body" sz="quarter" idx="28"/>
          </p:nvPr>
        </p:nvSpPr>
        <p:spPr>
          <a:xfrm>
            <a:off x="6096000" y="3680472"/>
            <a:ext cx="5691206" cy="1835426"/>
          </a:xfrm>
        </p:spPr>
        <p:txBody>
          <a:bodyPr>
            <a:normAutofit/>
          </a:bodyPr>
          <a:lstStyle/>
          <a:p>
            <a:pPr marL="342900" indent="-342900">
              <a:buAutoNum type="arabicPeriod"/>
            </a:pPr>
            <a:r>
              <a:rPr lang="en-US" dirty="0"/>
              <a:t>Clear project scope and timeline.</a:t>
            </a:r>
          </a:p>
          <a:p>
            <a:pPr marL="342900" indent="-342900">
              <a:buAutoNum type="arabicPeriod"/>
            </a:pPr>
            <a:r>
              <a:rPr lang="en-US" dirty="0"/>
              <a:t>Detailed documentation at every phase.</a:t>
            </a:r>
          </a:p>
          <a:p>
            <a:pPr marL="342900" indent="-342900">
              <a:buAutoNum type="arabicPeriod"/>
            </a:pPr>
            <a:r>
              <a:rPr lang="en-US" dirty="0"/>
              <a:t>Well-suited for projects with stable and fixed requirements</a:t>
            </a:r>
          </a:p>
        </p:txBody>
      </p:sp>
    </p:spTree>
    <p:extLst>
      <p:ext uri="{BB962C8B-B14F-4D97-AF65-F5344CB8AC3E}">
        <p14:creationId xmlns:p14="http://schemas.microsoft.com/office/powerpoint/2010/main" val="3530111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914400" y="1737360"/>
            <a:ext cx="9554057" cy="3383280"/>
          </a:xfrm>
          <a:noFill/>
        </p:spPr>
        <p:txBody>
          <a:bodyPr anchor="t" anchorCtr="0">
            <a:noAutofit/>
          </a:bodyPr>
          <a:lstStyle/>
          <a:p>
            <a:r>
              <a:rPr lang="en-US" dirty="0"/>
              <a:t>Process of Waterflow Method</a:t>
            </a:r>
          </a:p>
        </p:txBody>
      </p:sp>
      <p:sp>
        <p:nvSpPr>
          <p:cNvPr id="4" name="Slide Number Placeholder 3">
            <a:extLst>
              <a:ext uri="{FF2B5EF4-FFF2-40B4-BE49-F238E27FC236}">
                <a16:creationId xmlns:a16="http://schemas.microsoft.com/office/drawing/2014/main" id="{14D4AF3B-CC38-C6F7-1058-2FC5EE48D7F2}"/>
              </a:ext>
            </a:extLst>
          </p:cNvPr>
          <p:cNvSpPr>
            <a:spLocks noGrp="1"/>
          </p:cNvSpPr>
          <p:nvPr>
            <p:ph type="sldNum" sz="quarter" idx="12"/>
          </p:nvPr>
        </p:nvSpPr>
        <p:spPr/>
        <p:txBody>
          <a:bodyPr/>
          <a:lstStyle/>
          <a:p>
            <a:fld id="{69E57DC2-970A-4B3E-BB1C-7A09969E49DF}" type="slidenum">
              <a:rPr lang="en-US" smtClean="0"/>
              <a:t>4</a:t>
            </a:fld>
            <a:endParaRPr lang="en-US" dirty="0"/>
          </a:p>
        </p:txBody>
      </p:sp>
      <p:pic>
        <p:nvPicPr>
          <p:cNvPr id="8" name="Picture 7">
            <a:extLst>
              <a:ext uri="{FF2B5EF4-FFF2-40B4-BE49-F238E27FC236}">
                <a16:creationId xmlns:a16="http://schemas.microsoft.com/office/drawing/2014/main" id="{EF2950FF-D740-92C5-B305-FBE2DCECE7B4}"/>
              </a:ext>
            </a:extLst>
          </p:cNvPr>
          <p:cNvPicPr>
            <a:picLocks noChangeAspect="1"/>
          </p:cNvPicPr>
          <p:nvPr/>
        </p:nvPicPr>
        <p:blipFill>
          <a:blip r:embed="rId2"/>
          <a:stretch>
            <a:fillRect/>
          </a:stretch>
        </p:blipFill>
        <p:spPr>
          <a:xfrm>
            <a:off x="2637942" y="2487168"/>
            <a:ext cx="6916115" cy="3496163"/>
          </a:xfrm>
          <a:prstGeom prst="rect">
            <a:avLst/>
          </a:prstGeom>
        </p:spPr>
      </p:pic>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A61EC-5F42-6AB8-DF35-480F070288EB}"/>
              </a:ext>
            </a:extLst>
          </p:cNvPr>
          <p:cNvSpPr>
            <a:spLocks noGrp="1"/>
          </p:cNvSpPr>
          <p:nvPr>
            <p:ph type="title"/>
          </p:nvPr>
        </p:nvSpPr>
        <p:spPr>
          <a:xfrm>
            <a:off x="1143000" y="3200400"/>
            <a:ext cx="6024716" cy="2743200"/>
          </a:xfrm>
        </p:spPr>
        <p:txBody>
          <a:bodyPr lIns="0" anchor="t" anchorCtr="0">
            <a:normAutofit/>
          </a:bodyPr>
          <a:lstStyle/>
          <a:p>
            <a:r>
              <a:rPr lang="en-US" sz="2400" b="0" dirty="0"/>
              <a:t>1. Late discovery of problems during testing.</a:t>
            </a:r>
            <a:br>
              <a:rPr lang="en-US" sz="2400" b="0" dirty="0"/>
            </a:br>
            <a:br>
              <a:rPr lang="en-US" sz="2400" b="0" dirty="0"/>
            </a:br>
            <a:r>
              <a:rPr lang="en-US" sz="2400" b="0" dirty="0"/>
              <a:t>2. Less customer involvement after the requirement phase.</a:t>
            </a:r>
            <a:br>
              <a:rPr lang="en-US" sz="2400" b="0" dirty="0"/>
            </a:br>
            <a:br>
              <a:rPr lang="en-US" sz="2400" b="0" dirty="0"/>
            </a:br>
            <a:r>
              <a:rPr lang="en-US" sz="2400" b="0" dirty="0"/>
              <a:t>3. Long delivery time.</a:t>
            </a:r>
          </a:p>
        </p:txBody>
      </p:sp>
      <p:sp>
        <p:nvSpPr>
          <p:cNvPr id="3" name="Text Placeholder 2">
            <a:extLst>
              <a:ext uri="{FF2B5EF4-FFF2-40B4-BE49-F238E27FC236}">
                <a16:creationId xmlns:a16="http://schemas.microsoft.com/office/drawing/2014/main" id="{2A399339-FABF-04A2-4090-C38B947B2B8B}"/>
              </a:ext>
            </a:extLst>
          </p:cNvPr>
          <p:cNvSpPr>
            <a:spLocks noGrp="1"/>
          </p:cNvSpPr>
          <p:nvPr>
            <p:ph type="body" sz="quarter" idx="28"/>
          </p:nvPr>
        </p:nvSpPr>
        <p:spPr>
          <a:xfrm>
            <a:off x="1261872" y="2240280"/>
            <a:ext cx="5029200" cy="760288"/>
          </a:xfrm>
        </p:spPr>
        <p:txBody>
          <a:bodyPr anchor="b" anchorCtr="0"/>
          <a:lstStyle/>
          <a:p>
            <a:r>
              <a:rPr lang="en-US" dirty="0"/>
              <a:t>Traditional Method Drawbacks</a:t>
            </a:r>
          </a:p>
        </p:txBody>
      </p:sp>
      <p:pic>
        <p:nvPicPr>
          <p:cNvPr id="12" name="Picture Placeholder 11" descr="A person sitting at their deck and a person walking to their desk">
            <a:extLst>
              <a:ext uri="{FF2B5EF4-FFF2-40B4-BE49-F238E27FC236}">
                <a16:creationId xmlns:a16="http://schemas.microsoft.com/office/drawing/2014/main" id="{7372550F-E2C0-2C0B-0ABA-5672CEBF71D0}"/>
              </a:ext>
            </a:extLst>
          </p:cNvPr>
          <p:cNvPicPr>
            <a:picLocks noGrp="1" noChangeAspect="1"/>
          </p:cNvPicPr>
          <p:nvPr>
            <p:ph type="pic" sz="quarter" idx="47"/>
          </p:nvPr>
        </p:nvPicPr>
        <p:blipFill>
          <a:blip r:embed="rId2"/>
          <a:srcRect l="10" r="10"/>
          <a:stretch/>
        </p:blipFill>
        <p:spPr>
          <a:xfrm>
            <a:off x="7493157" y="529148"/>
            <a:ext cx="4248873" cy="4731130"/>
          </a:xfrm>
        </p:spPr>
      </p:pic>
    </p:spTree>
    <p:extLst>
      <p:ext uri="{BB962C8B-B14F-4D97-AF65-F5344CB8AC3E}">
        <p14:creationId xmlns:p14="http://schemas.microsoft.com/office/powerpoint/2010/main" val="27350875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79BBF1-9BC2-6DCE-0154-8873469878A5}"/>
              </a:ext>
            </a:extLst>
          </p:cNvPr>
          <p:cNvSpPr>
            <a:spLocks noGrp="1"/>
          </p:cNvSpPr>
          <p:nvPr>
            <p:ph type="title"/>
          </p:nvPr>
        </p:nvSpPr>
        <p:spPr>
          <a:xfrm>
            <a:off x="914400" y="731520"/>
            <a:ext cx="4663440" cy="1737360"/>
          </a:xfrm>
        </p:spPr>
        <p:txBody>
          <a:bodyPr/>
          <a:lstStyle/>
          <a:p>
            <a:r>
              <a:rPr lang="en-US" dirty="0"/>
              <a:t>Agile</a:t>
            </a:r>
          </a:p>
        </p:txBody>
      </p:sp>
      <p:sp>
        <p:nvSpPr>
          <p:cNvPr id="10" name="Content Placeholder 9">
            <a:extLst>
              <a:ext uri="{FF2B5EF4-FFF2-40B4-BE49-F238E27FC236}">
                <a16:creationId xmlns:a16="http://schemas.microsoft.com/office/drawing/2014/main" id="{633B199B-AFAF-FCA4-CEA7-D9E73D7079E5}"/>
              </a:ext>
            </a:extLst>
          </p:cNvPr>
          <p:cNvSpPr>
            <a:spLocks noGrp="1"/>
          </p:cNvSpPr>
          <p:nvPr>
            <p:ph idx="1"/>
          </p:nvPr>
        </p:nvSpPr>
        <p:spPr>
          <a:xfrm>
            <a:off x="5852160" y="731520"/>
            <a:ext cx="5486400" cy="1737360"/>
          </a:xfrm>
        </p:spPr>
        <p:txBody>
          <a:bodyPr/>
          <a:lstStyle/>
          <a:p>
            <a:r>
              <a:rPr lang="en-US" dirty="0"/>
              <a:t>Iterative and incremental approach.</a:t>
            </a:r>
          </a:p>
          <a:p>
            <a:r>
              <a:rPr lang="en-US" dirty="0"/>
              <a:t>It has collaboration and customer feedback.</a:t>
            </a:r>
          </a:p>
        </p:txBody>
      </p:sp>
      <p:graphicFrame>
        <p:nvGraphicFramePr>
          <p:cNvPr id="11" name="Table Placeholder 6" descr="A timeline of the product launch">
            <a:extLst>
              <a:ext uri="{FF2B5EF4-FFF2-40B4-BE49-F238E27FC236}">
                <a16:creationId xmlns:a16="http://schemas.microsoft.com/office/drawing/2014/main" id="{A9E2E0E1-AAB8-A475-781D-7E66AD5CFE21}"/>
              </a:ext>
            </a:extLst>
          </p:cNvPr>
          <p:cNvGraphicFramePr>
            <a:graphicFrameLocks noGrp="1"/>
          </p:cNvGraphicFramePr>
          <p:nvPr>
            <p:ph idx="30"/>
            <p:extLst>
              <p:ext uri="{D42A27DB-BD31-4B8C-83A1-F6EECF244321}">
                <p14:modId xmlns:p14="http://schemas.microsoft.com/office/powerpoint/2010/main" val="2201143943"/>
              </p:ext>
            </p:extLst>
          </p:nvPr>
        </p:nvGraphicFramePr>
        <p:xfrm>
          <a:off x="914400" y="2341563"/>
          <a:ext cx="8348663" cy="37750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13">
            <a:extLst>
              <a:ext uri="{FF2B5EF4-FFF2-40B4-BE49-F238E27FC236}">
                <a16:creationId xmlns:a16="http://schemas.microsoft.com/office/drawing/2014/main" id="{4800F032-5102-94C2-865C-AE9D448B2744}"/>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6</a:t>
            </a:fld>
            <a:endParaRPr kumimoji="0" lang="en-US" altLang="zh-CN" sz="1200" u="none" strike="noStrike" kern="1200" cap="none" spc="0" normalizeH="0" baseline="0" dirty="0">
              <a:ln>
                <a:noFill/>
              </a:ln>
              <a:solidFill>
                <a:schemeClr val="bg1"/>
              </a:solidFill>
              <a:effectLst/>
              <a:uLnTx/>
              <a:uFillTx/>
            </a:endParaRPr>
          </a:p>
        </p:txBody>
      </p:sp>
      <p:sp>
        <p:nvSpPr>
          <p:cNvPr id="2" name="Slide Number Placeholder 1">
            <a:extLst>
              <a:ext uri="{FF2B5EF4-FFF2-40B4-BE49-F238E27FC236}">
                <a16:creationId xmlns:a16="http://schemas.microsoft.com/office/drawing/2014/main" id="{BB5C5013-A563-C783-9185-9C847D4B4A46}"/>
              </a:ext>
            </a:extLst>
          </p:cNvPr>
          <p:cNvSpPr>
            <a:spLocks noGrp="1"/>
          </p:cNvSpPr>
          <p:nvPr>
            <p:ph type="sldNum" sz="quarter" idx="29"/>
          </p:nvPr>
        </p:nvSpPr>
        <p:spPr/>
        <p:txBody>
          <a:bodyPr/>
          <a:lstStyle/>
          <a:p>
            <a:fld id="{47FEACEE-25B4-4A2D-B147-27296E36371D}" type="slidenum">
              <a:rPr lang="en-US" altLang="zh-CN" noProof="0" smtClean="0"/>
              <a:pPr/>
              <a:t>6</a:t>
            </a:fld>
            <a:endParaRPr lang="en-US" altLang="zh-CN" noProof="0" dirty="0"/>
          </a:p>
        </p:txBody>
      </p:sp>
      <p:pic>
        <p:nvPicPr>
          <p:cNvPr id="5" name="Picture 4">
            <a:extLst>
              <a:ext uri="{FF2B5EF4-FFF2-40B4-BE49-F238E27FC236}">
                <a16:creationId xmlns:a16="http://schemas.microsoft.com/office/drawing/2014/main" id="{170167B1-192F-11D3-5BD2-3C4B7C6AF5D5}"/>
              </a:ext>
            </a:extLst>
          </p:cNvPr>
          <p:cNvPicPr>
            <a:picLocks noChangeAspect="1"/>
          </p:cNvPicPr>
          <p:nvPr/>
        </p:nvPicPr>
        <p:blipFill>
          <a:blip r:embed="rId8"/>
          <a:stretch>
            <a:fillRect/>
          </a:stretch>
        </p:blipFill>
        <p:spPr>
          <a:xfrm>
            <a:off x="569656" y="2526078"/>
            <a:ext cx="9038150" cy="3406044"/>
          </a:xfrm>
          <a:prstGeom prst="rect">
            <a:avLst/>
          </a:prstGeom>
        </p:spPr>
      </p:pic>
    </p:spTree>
    <p:extLst>
      <p:ext uri="{BB962C8B-B14F-4D97-AF65-F5344CB8AC3E}">
        <p14:creationId xmlns:p14="http://schemas.microsoft.com/office/powerpoint/2010/main" val="1246021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614831" y="1455173"/>
            <a:ext cx="4830602" cy="701040"/>
          </a:xfrm>
        </p:spPr>
        <p:txBody>
          <a:bodyPr anchor="b" anchorCtr="0"/>
          <a:lstStyle/>
          <a:p>
            <a:r>
              <a:rPr lang="en-US" dirty="0"/>
              <a:t>Comparison Table</a:t>
            </a:r>
          </a:p>
        </p:txBody>
      </p:sp>
      <p:pic>
        <p:nvPicPr>
          <p:cNvPr id="12" name="Picture Placeholder 11" descr="Three people having a discussion at a table">
            <a:extLst>
              <a:ext uri="{FF2B5EF4-FFF2-40B4-BE49-F238E27FC236}">
                <a16:creationId xmlns:a16="http://schemas.microsoft.com/office/drawing/2014/main" id="{8C4B5C6A-45B4-1976-622A-4CEB4E3211BC}"/>
              </a:ext>
            </a:extLst>
          </p:cNvPr>
          <p:cNvPicPr>
            <a:picLocks noGrp="1" noChangeAspect="1"/>
          </p:cNvPicPr>
          <p:nvPr>
            <p:ph type="pic" sz="quarter" idx="54"/>
          </p:nvPr>
        </p:nvPicPr>
        <p:blipFill rotWithShape="1">
          <a:blip r:embed="rId3">
            <a:extLst>
              <a:ext uri="{BEBA8EAE-BF5A-486C-A8C5-ECC9F3942E4B}">
                <a14:imgProps xmlns:a14="http://schemas.microsoft.com/office/drawing/2010/main">
                  <a14:imgLayer r:embed="rId4">
                    <a14:imgEffect>
                      <a14:colorTemperature colorTemp="7753"/>
                    </a14:imgEffect>
                    <a14:imgEffect>
                      <a14:saturation sat="133000"/>
                    </a14:imgEffect>
                    <a14:imgEffect>
                      <a14:brightnessContrast bright="4000" contrast="3000"/>
                    </a14:imgEffect>
                  </a14:imgLayer>
                </a14:imgProps>
              </a:ext>
            </a:extLst>
          </a:blip>
          <a:srcRect l="18665" r="18665"/>
          <a:stretch/>
        </p:blipFill>
        <p:spPr>
          <a:xfrm>
            <a:off x="5745002" y="0"/>
            <a:ext cx="6446999" cy="6858000"/>
          </a:xfrm>
        </p:spPr>
      </p:pic>
      <p:sp>
        <p:nvSpPr>
          <p:cNvPr id="9" name="Slide Number Placeholder 13">
            <a:extLst>
              <a:ext uri="{FF2B5EF4-FFF2-40B4-BE49-F238E27FC236}">
                <a16:creationId xmlns:a16="http://schemas.microsoft.com/office/drawing/2014/main" id="{D246665A-6901-3F62-340A-A95E775ACA48}"/>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en-US" altLang="zh-CN" sz="1200" u="none" strike="noStrike" kern="1200" cap="none" spc="0" normalizeH="0" baseline="0" dirty="0">
              <a:ln>
                <a:noFill/>
              </a:ln>
              <a:solidFill>
                <a:schemeClr val="bg1"/>
              </a:solidFill>
              <a:effectLst/>
              <a:uLnTx/>
              <a:uFillTx/>
            </a:endParaRPr>
          </a:p>
        </p:txBody>
      </p:sp>
      <p:sp>
        <p:nvSpPr>
          <p:cNvPr id="2" name="Slide Number Placeholder 1">
            <a:extLst>
              <a:ext uri="{FF2B5EF4-FFF2-40B4-BE49-F238E27FC236}">
                <a16:creationId xmlns:a16="http://schemas.microsoft.com/office/drawing/2014/main" id="{A26B3DA3-995E-263F-F271-D0DCB60A6118}"/>
              </a:ext>
            </a:extLst>
          </p:cNvPr>
          <p:cNvSpPr>
            <a:spLocks noGrp="1"/>
          </p:cNvSpPr>
          <p:nvPr>
            <p:ph type="sldNum" sz="quarter" idx="53"/>
          </p:nvPr>
        </p:nvSpPr>
        <p:spPr/>
        <p:txBody>
          <a:bodyPr/>
          <a:lstStyle/>
          <a:p>
            <a:fld id="{47FEACEE-25B4-4A2D-B147-27296E36371D}" type="slidenum">
              <a:rPr lang="en-US" altLang="zh-CN" noProof="0" smtClean="0"/>
              <a:pPr/>
              <a:t>7</a:t>
            </a:fld>
            <a:endParaRPr lang="en-US" altLang="zh-CN" noProof="0" dirty="0"/>
          </a:p>
        </p:txBody>
      </p:sp>
      <p:graphicFrame>
        <p:nvGraphicFramePr>
          <p:cNvPr id="6" name="Table 5">
            <a:extLst>
              <a:ext uri="{FF2B5EF4-FFF2-40B4-BE49-F238E27FC236}">
                <a16:creationId xmlns:a16="http://schemas.microsoft.com/office/drawing/2014/main" id="{80192AC8-52E9-3A39-7DBD-028BB61EA567}"/>
              </a:ext>
            </a:extLst>
          </p:cNvPr>
          <p:cNvGraphicFramePr>
            <a:graphicFrameLocks noGrp="1"/>
          </p:cNvGraphicFramePr>
          <p:nvPr>
            <p:extLst>
              <p:ext uri="{D42A27DB-BD31-4B8C-83A1-F6EECF244321}">
                <p14:modId xmlns:p14="http://schemas.microsoft.com/office/powerpoint/2010/main" val="3017550442"/>
              </p:ext>
            </p:extLst>
          </p:nvPr>
        </p:nvGraphicFramePr>
        <p:xfrm>
          <a:off x="311355" y="2334973"/>
          <a:ext cx="5076723" cy="3439700"/>
        </p:xfrm>
        <a:graphic>
          <a:graphicData uri="http://schemas.openxmlformats.org/drawingml/2006/table">
            <a:tbl>
              <a:tblPr firstRow="1" bandRow="1">
                <a:tableStyleId>{35758FB7-9AC5-4552-8A53-C91805E547FA}</a:tableStyleId>
              </a:tblPr>
              <a:tblGrid>
                <a:gridCol w="1692241">
                  <a:extLst>
                    <a:ext uri="{9D8B030D-6E8A-4147-A177-3AD203B41FA5}">
                      <a16:colId xmlns:a16="http://schemas.microsoft.com/office/drawing/2014/main" val="2810898878"/>
                    </a:ext>
                  </a:extLst>
                </a:gridCol>
                <a:gridCol w="1692241">
                  <a:extLst>
                    <a:ext uri="{9D8B030D-6E8A-4147-A177-3AD203B41FA5}">
                      <a16:colId xmlns:a16="http://schemas.microsoft.com/office/drawing/2014/main" val="1533874259"/>
                    </a:ext>
                  </a:extLst>
                </a:gridCol>
                <a:gridCol w="1692241">
                  <a:extLst>
                    <a:ext uri="{9D8B030D-6E8A-4147-A177-3AD203B41FA5}">
                      <a16:colId xmlns:a16="http://schemas.microsoft.com/office/drawing/2014/main" val="3901353434"/>
                    </a:ext>
                  </a:extLst>
                </a:gridCol>
              </a:tblGrid>
              <a:tr h="687940">
                <a:tc>
                  <a:txBody>
                    <a:bodyPr/>
                    <a:lstStyle/>
                    <a:p>
                      <a:r>
                        <a:rPr lang="en-IN" dirty="0"/>
                        <a:t>Criteria </a:t>
                      </a:r>
                    </a:p>
                  </a:txBody>
                  <a:tcPr/>
                </a:tc>
                <a:tc>
                  <a:txBody>
                    <a:bodyPr/>
                    <a:lstStyle/>
                    <a:p>
                      <a:r>
                        <a:rPr lang="en-IN" dirty="0"/>
                        <a:t>Traditional Method</a:t>
                      </a:r>
                    </a:p>
                  </a:txBody>
                  <a:tcPr/>
                </a:tc>
                <a:tc>
                  <a:txBody>
                    <a:bodyPr/>
                    <a:lstStyle/>
                    <a:p>
                      <a:r>
                        <a:rPr lang="en-IN" dirty="0"/>
                        <a:t>Agile</a:t>
                      </a:r>
                    </a:p>
                  </a:txBody>
                  <a:tcPr/>
                </a:tc>
                <a:extLst>
                  <a:ext uri="{0D108BD9-81ED-4DB2-BD59-A6C34878D82A}">
                    <a16:rowId xmlns:a16="http://schemas.microsoft.com/office/drawing/2014/main" val="2082708395"/>
                  </a:ext>
                </a:extLst>
              </a:tr>
              <a:tr h="687940">
                <a:tc>
                  <a:txBody>
                    <a:bodyPr/>
                    <a:lstStyle/>
                    <a:p>
                      <a:r>
                        <a:rPr lang="en-IN" dirty="0"/>
                        <a:t>Planning</a:t>
                      </a:r>
                    </a:p>
                  </a:txBody>
                  <a:tcPr/>
                </a:tc>
                <a:tc>
                  <a:txBody>
                    <a:bodyPr/>
                    <a:lstStyle/>
                    <a:p>
                      <a:r>
                        <a:rPr lang="en-IN" dirty="0"/>
                        <a:t>Upfront and rigid</a:t>
                      </a:r>
                    </a:p>
                  </a:txBody>
                  <a:tcPr/>
                </a:tc>
                <a:tc>
                  <a:txBody>
                    <a:bodyPr/>
                    <a:lstStyle/>
                    <a:p>
                      <a:r>
                        <a:rPr lang="en-IN" dirty="0"/>
                        <a:t>Continuous and adaptive </a:t>
                      </a:r>
                    </a:p>
                  </a:txBody>
                  <a:tcPr/>
                </a:tc>
                <a:extLst>
                  <a:ext uri="{0D108BD9-81ED-4DB2-BD59-A6C34878D82A}">
                    <a16:rowId xmlns:a16="http://schemas.microsoft.com/office/drawing/2014/main" val="3300209638"/>
                  </a:ext>
                </a:extLst>
              </a:tr>
              <a:tr h="687940">
                <a:tc>
                  <a:txBody>
                    <a:bodyPr/>
                    <a:lstStyle/>
                    <a:p>
                      <a:r>
                        <a:rPr lang="en-IN" dirty="0"/>
                        <a:t>Customer Involvement</a:t>
                      </a:r>
                    </a:p>
                  </a:txBody>
                  <a:tcPr/>
                </a:tc>
                <a:tc>
                  <a:txBody>
                    <a:bodyPr/>
                    <a:lstStyle/>
                    <a:p>
                      <a:r>
                        <a:rPr lang="en-IN" dirty="0"/>
                        <a:t>Low</a:t>
                      </a:r>
                    </a:p>
                  </a:txBody>
                  <a:tcPr/>
                </a:tc>
                <a:tc>
                  <a:txBody>
                    <a:bodyPr/>
                    <a:lstStyle/>
                    <a:p>
                      <a:r>
                        <a:rPr lang="en-IN" dirty="0"/>
                        <a:t>High</a:t>
                      </a:r>
                    </a:p>
                  </a:txBody>
                  <a:tcPr/>
                </a:tc>
                <a:extLst>
                  <a:ext uri="{0D108BD9-81ED-4DB2-BD59-A6C34878D82A}">
                    <a16:rowId xmlns:a16="http://schemas.microsoft.com/office/drawing/2014/main" val="4090864858"/>
                  </a:ext>
                </a:extLst>
              </a:tr>
              <a:tr h="687940">
                <a:tc>
                  <a:txBody>
                    <a:bodyPr/>
                    <a:lstStyle/>
                    <a:p>
                      <a:r>
                        <a:rPr lang="en-IN" dirty="0"/>
                        <a:t>Delivery</a:t>
                      </a:r>
                    </a:p>
                  </a:txBody>
                  <a:tcPr/>
                </a:tc>
                <a:tc>
                  <a:txBody>
                    <a:bodyPr/>
                    <a:lstStyle/>
                    <a:p>
                      <a:pPr algn="ctr"/>
                      <a:r>
                        <a:rPr lang="en-IN" dirty="0"/>
                        <a:t>End of Project</a:t>
                      </a:r>
                    </a:p>
                  </a:txBody>
                  <a:tcPr/>
                </a:tc>
                <a:tc>
                  <a:txBody>
                    <a:bodyPr/>
                    <a:lstStyle/>
                    <a:p>
                      <a:r>
                        <a:rPr lang="en-IN" dirty="0"/>
                        <a:t>Iterative releases</a:t>
                      </a:r>
                    </a:p>
                  </a:txBody>
                  <a:tcPr/>
                </a:tc>
                <a:extLst>
                  <a:ext uri="{0D108BD9-81ED-4DB2-BD59-A6C34878D82A}">
                    <a16:rowId xmlns:a16="http://schemas.microsoft.com/office/drawing/2014/main" val="3537070966"/>
                  </a:ext>
                </a:extLst>
              </a:tr>
              <a:tr h="687940">
                <a:tc>
                  <a:txBody>
                    <a:bodyPr/>
                    <a:lstStyle/>
                    <a:p>
                      <a:r>
                        <a:rPr lang="en-IN" dirty="0"/>
                        <a:t>Risk Management</a:t>
                      </a:r>
                    </a:p>
                  </a:txBody>
                  <a:tcPr/>
                </a:tc>
                <a:tc>
                  <a:txBody>
                    <a:bodyPr/>
                    <a:lstStyle/>
                    <a:p>
                      <a:r>
                        <a:rPr lang="en-IN" dirty="0"/>
                        <a:t>Late stage</a:t>
                      </a:r>
                    </a:p>
                  </a:txBody>
                  <a:tcPr/>
                </a:tc>
                <a:tc>
                  <a:txBody>
                    <a:bodyPr/>
                    <a:lstStyle/>
                    <a:p>
                      <a:r>
                        <a:rPr lang="en-IN" dirty="0"/>
                        <a:t>Throughout</a:t>
                      </a:r>
                    </a:p>
                  </a:txBody>
                  <a:tcPr/>
                </a:tc>
                <a:extLst>
                  <a:ext uri="{0D108BD9-81ED-4DB2-BD59-A6C34878D82A}">
                    <a16:rowId xmlns:a16="http://schemas.microsoft.com/office/drawing/2014/main" val="1190270672"/>
                  </a:ext>
                </a:extLst>
              </a:tr>
            </a:tbl>
          </a:graphicData>
        </a:graphic>
      </p:graphicFrame>
    </p:spTree>
    <p:extLst>
      <p:ext uri="{BB962C8B-B14F-4D97-AF65-F5344CB8AC3E}">
        <p14:creationId xmlns:p14="http://schemas.microsoft.com/office/powerpoint/2010/main" val="77554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59">
            <a:extLst>
              <a:ext uri="{FF2B5EF4-FFF2-40B4-BE49-F238E27FC236}">
                <a16:creationId xmlns:a16="http://schemas.microsoft.com/office/drawing/2014/main" id="{0031CE36-F77D-3964-C169-771DBA49D28A}"/>
              </a:ext>
            </a:extLst>
          </p:cNvPr>
          <p:cNvSpPr>
            <a:spLocks noGrp="1"/>
          </p:cNvSpPr>
          <p:nvPr>
            <p:ph type="title"/>
          </p:nvPr>
        </p:nvSpPr>
        <p:spPr>
          <a:xfrm>
            <a:off x="914400" y="1060704"/>
            <a:ext cx="7132320" cy="1773936"/>
          </a:xfrm>
        </p:spPr>
        <p:txBody>
          <a:bodyPr/>
          <a:lstStyle/>
          <a:p>
            <a:r>
              <a:rPr lang="en-US" dirty="0"/>
              <a:t>Key Differences</a:t>
            </a:r>
          </a:p>
        </p:txBody>
      </p:sp>
      <p:sp>
        <p:nvSpPr>
          <p:cNvPr id="43" name="Text Placeholder 42">
            <a:extLst>
              <a:ext uri="{FF2B5EF4-FFF2-40B4-BE49-F238E27FC236}">
                <a16:creationId xmlns:a16="http://schemas.microsoft.com/office/drawing/2014/main" id="{520E98B6-7B33-8FD4-A662-31DD4B85E22E}"/>
              </a:ext>
            </a:extLst>
          </p:cNvPr>
          <p:cNvSpPr>
            <a:spLocks noGrp="1"/>
          </p:cNvSpPr>
          <p:nvPr>
            <p:ph idx="1"/>
          </p:nvPr>
        </p:nvSpPr>
        <p:spPr>
          <a:xfrm>
            <a:off x="914399" y="3108960"/>
            <a:ext cx="6676103" cy="2651760"/>
          </a:xfrm>
        </p:spPr>
        <p:txBody>
          <a:bodyPr/>
          <a:lstStyle/>
          <a:p>
            <a:pPr marL="285750" indent="-285750">
              <a:buFont typeface="Wingdings" panose="05000000000000000000" pitchFamily="2" charset="2"/>
              <a:buChar char="ü"/>
            </a:pPr>
            <a:r>
              <a:rPr lang="en-US" dirty="0"/>
              <a:t>Agile welcomes change, traditional resists it.</a:t>
            </a:r>
          </a:p>
          <a:p>
            <a:pPr marL="285750" indent="-285750">
              <a:buFont typeface="Wingdings" panose="05000000000000000000" pitchFamily="2" charset="2"/>
              <a:buChar char="ü"/>
            </a:pPr>
            <a:r>
              <a:rPr lang="en-US" dirty="0"/>
              <a:t>Agile Delivery Values faster, Traditional waits until the end.</a:t>
            </a:r>
          </a:p>
          <a:p>
            <a:pPr marL="285750" indent="-285750">
              <a:buFont typeface="Wingdings" panose="05000000000000000000" pitchFamily="2" charset="2"/>
              <a:buChar char="ü"/>
            </a:pPr>
            <a:r>
              <a:rPr lang="en-US" dirty="0"/>
              <a:t>Agile improves continuously, while traditional methods fix only after failures.</a:t>
            </a:r>
          </a:p>
        </p:txBody>
      </p:sp>
      <p:sp>
        <p:nvSpPr>
          <p:cNvPr id="11" name="Slide Number Placeholder 13">
            <a:extLst>
              <a:ext uri="{FF2B5EF4-FFF2-40B4-BE49-F238E27FC236}">
                <a16:creationId xmlns:a16="http://schemas.microsoft.com/office/drawing/2014/main" id="{930FF33C-2E3C-37EC-75C2-1BE4513D9B62}"/>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8</a:t>
            </a:fld>
            <a:endParaRPr kumimoji="0" lang="en-US" altLang="zh-CN" sz="1200" u="none" strike="noStrike" kern="1200" cap="none" spc="0" normalizeH="0" baseline="0" dirty="0">
              <a:ln>
                <a:noFill/>
              </a:ln>
              <a:solidFill>
                <a:schemeClr val="bg1"/>
              </a:solidFill>
              <a:effectLst/>
              <a:uLnTx/>
              <a:uFillTx/>
            </a:endParaRPr>
          </a:p>
        </p:txBody>
      </p:sp>
      <p:sp>
        <p:nvSpPr>
          <p:cNvPr id="2" name="Slide Number Placeholder 1">
            <a:extLst>
              <a:ext uri="{FF2B5EF4-FFF2-40B4-BE49-F238E27FC236}">
                <a16:creationId xmlns:a16="http://schemas.microsoft.com/office/drawing/2014/main" id="{2222DE72-77CB-CB24-A4D1-2FAC47307AC9}"/>
              </a:ext>
            </a:extLst>
          </p:cNvPr>
          <p:cNvSpPr>
            <a:spLocks noGrp="1"/>
          </p:cNvSpPr>
          <p:nvPr>
            <p:ph type="sldNum" sz="quarter" idx="55"/>
          </p:nvPr>
        </p:nvSpPr>
        <p:spPr/>
        <p:txBody>
          <a:bodyPr/>
          <a:lstStyle/>
          <a:p>
            <a:fld id="{47FEACEE-25B4-4A2D-B147-27296E36371D}" type="slidenum">
              <a:rPr lang="en-US" altLang="zh-CN" noProof="0" smtClean="0"/>
              <a:pPr/>
              <a:t>8</a:t>
            </a:fld>
            <a:endParaRPr lang="en-US" altLang="zh-CN" noProof="0" dirty="0"/>
          </a:p>
        </p:txBody>
      </p:sp>
    </p:spTree>
    <p:extLst>
      <p:ext uri="{BB962C8B-B14F-4D97-AF65-F5344CB8AC3E}">
        <p14:creationId xmlns:p14="http://schemas.microsoft.com/office/powerpoint/2010/main" val="4182148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914400" y="731520"/>
            <a:ext cx="4389120" cy="2103120"/>
          </a:xfrm>
          <a:noFill/>
        </p:spPr>
        <p:txBody>
          <a:bodyPr anchor="b" anchorCtr="0">
            <a:noAutofit/>
          </a:bodyPr>
          <a:lstStyle/>
          <a:p>
            <a:r>
              <a:rPr lang="en-US" dirty="0"/>
              <a:t>Conclusion</a:t>
            </a:r>
          </a:p>
        </p:txBody>
      </p:sp>
      <p:sp>
        <p:nvSpPr>
          <p:cNvPr id="10" name="Content Placeholder 9">
            <a:extLst>
              <a:ext uri="{FF2B5EF4-FFF2-40B4-BE49-F238E27FC236}">
                <a16:creationId xmlns:a16="http://schemas.microsoft.com/office/drawing/2014/main" id="{19DA784D-F56F-1224-707E-9F882C4EB8A1}"/>
              </a:ext>
            </a:extLst>
          </p:cNvPr>
          <p:cNvSpPr>
            <a:spLocks noGrp="1"/>
          </p:cNvSpPr>
          <p:nvPr>
            <p:ph idx="14"/>
          </p:nvPr>
        </p:nvSpPr>
        <p:spPr>
          <a:xfrm>
            <a:off x="914399" y="3108960"/>
            <a:ext cx="9960077" cy="1920240"/>
          </a:xfrm>
        </p:spPr>
        <p:txBody>
          <a:bodyPr/>
          <a:lstStyle/>
          <a:p>
            <a:r>
              <a:rPr lang="en-US" dirty="0"/>
              <a:t>Traditional: Best for fixed-scope, predictable projects.</a:t>
            </a:r>
          </a:p>
          <a:p>
            <a:r>
              <a:rPr lang="en-US" dirty="0"/>
              <a:t>Agile: Best for dynamic, evolving projects.</a:t>
            </a:r>
          </a:p>
        </p:txBody>
      </p:sp>
      <p:sp>
        <p:nvSpPr>
          <p:cNvPr id="3" name="Slide Number Placeholder 2">
            <a:extLst>
              <a:ext uri="{FF2B5EF4-FFF2-40B4-BE49-F238E27FC236}">
                <a16:creationId xmlns:a16="http://schemas.microsoft.com/office/drawing/2014/main" id="{ADDFE8A8-4537-F7A1-3BF9-834AEFE3EA1A}"/>
              </a:ext>
            </a:extLst>
          </p:cNvPr>
          <p:cNvSpPr>
            <a:spLocks noGrp="1"/>
          </p:cNvSpPr>
          <p:nvPr>
            <p:ph type="sldNum" sz="quarter" idx="12"/>
          </p:nvPr>
        </p:nvSpPr>
        <p:spPr/>
        <p:txBody>
          <a:bodyPr/>
          <a:lstStyle/>
          <a:p>
            <a:fld id="{CBD12358-51D2-46B3-9BDE-DF29528B9454}" type="slidenum">
              <a:rPr lang="en-US" smtClean="0"/>
              <a:t>9</a:t>
            </a:fld>
            <a:endParaRPr lang="en-US" dirty="0"/>
          </a:p>
        </p:txBody>
      </p:sp>
    </p:spTree>
    <p:extLst>
      <p:ext uri="{BB962C8B-B14F-4D97-AF65-F5344CB8AC3E}">
        <p14:creationId xmlns:p14="http://schemas.microsoft.com/office/powerpoint/2010/main" val="4259977132"/>
      </p:ext>
    </p:extLst>
  </p:cSld>
  <p:clrMapOvr>
    <a:masterClrMapping/>
  </p:clrMapOvr>
</p:sld>
</file>

<file path=ppt/theme/theme1.xml><?xml version="1.0" encoding="utf-8"?>
<a:theme xmlns:a="http://schemas.openxmlformats.org/drawingml/2006/main" name="Custom">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Custom 16">
      <a:majorFont>
        <a:latin typeface="Posterama"/>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TM9027928_win32_EF_v4" id="{FA821E7E-D625-4DCD-A30E-3216B54C8383}" vid="{DE28BE6C-8054-44B2-A92D-A1CAFC256BD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9897CAE-455D-42C9-A951-0C21BC12254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8DB3C62-858A-4A01-AFEF-21E0BB8CE262}">
  <ds:schemaRefs>
    <ds:schemaRef ds:uri="http://www.w3.org/XML/1998/namespace"/>
    <ds:schemaRef ds:uri="http://purl.org/dc/dcmitype/"/>
    <ds:schemaRef ds:uri="http://schemas.microsoft.com/office/2006/documentManagement/types"/>
    <ds:schemaRef ds:uri="http://schemas.microsoft.com/sharepoint/v3"/>
    <ds:schemaRef ds:uri="http://purl.org/dc/elements/1.1/"/>
    <ds:schemaRef ds:uri="http://schemas.microsoft.com/office/infopath/2007/PartnerControls"/>
    <ds:schemaRef ds:uri="http://schemas.openxmlformats.org/package/2006/metadata/core-properties"/>
    <ds:schemaRef ds:uri="http://purl.org/dc/terms/"/>
    <ds:schemaRef ds:uri="16c05727-aa75-4e4a-9b5f-8a80a1165891"/>
    <ds:schemaRef ds:uri="230e9df3-be65-4c73-a93b-d1236ebd677e"/>
    <ds:schemaRef ds:uri="71af3243-3dd4-4a8d-8c0d-dd76da1f02a5"/>
    <ds:schemaRef ds:uri="http://schemas.microsoft.com/office/2006/metadata/properties"/>
  </ds:schemaRefs>
</ds:datastoreItem>
</file>

<file path=customXml/itemProps3.xml><?xml version="1.0" encoding="utf-8"?>
<ds:datastoreItem xmlns:ds="http://schemas.openxmlformats.org/officeDocument/2006/customXml" ds:itemID="{B0009351-EDD4-484E-ACD6-D50CCB137637}">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dark</Template>
  <TotalTime>46</TotalTime>
  <Words>217</Words>
  <Application>Microsoft Office PowerPoint</Application>
  <PresentationFormat>Widescreen</PresentationFormat>
  <Paragraphs>63</Paragraphs>
  <Slides>10</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等线</vt:lpstr>
      <vt:lpstr>Abadi</vt:lpstr>
      <vt:lpstr>Arial</vt:lpstr>
      <vt:lpstr>Calibri</vt:lpstr>
      <vt:lpstr>Posterama</vt:lpstr>
      <vt:lpstr>Posterama Text SemiBold</vt:lpstr>
      <vt:lpstr>Wingdings</vt:lpstr>
      <vt:lpstr>Custom</vt:lpstr>
      <vt:lpstr>Traditional Method vs Lastest Method </vt:lpstr>
      <vt:lpstr>Objective</vt:lpstr>
      <vt:lpstr>Achievements of Traditional method</vt:lpstr>
      <vt:lpstr>Process of Waterflow Method</vt:lpstr>
      <vt:lpstr>1. Late discovery of problems during testing.  2. Less customer involvement after the requirement phase.  3. Long delivery time.</vt:lpstr>
      <vt:lpstr>Agile</vt:lpstr>
      <vt:lpstr>Comparison Table</vt:lpstr>
      <vt:lpstr>Key Differences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sanghamitra sunil</dc:creator>
  <cp:lastModifiedBy>sanghamitra sunil</cp:lastModifiedBy>
  <cp:revision>1</cp:revision>
  <dcterms:created xsi:type="dcterms:W3CDTF">2025-04-28T04:27:12Z</dcterms:created>
  <dcterms:modified xsi:type="dcterms:W3CDTF">2025-04-28T05:13:46Z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